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3.xml" ContentType="application/vnd.openxmlformats-officedocument.presentationml.notesSlide+xml"/>
  <Override PartName="/ppt/charts/chart4.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8" r:id="rId2"/>
    <p:sldId id="263" r:id="rId3"/>
    <p:sldId id="262" r:id="rId4"/>
    <p:sldId id="256" r:id="rId5"/>
    <p:sldId id="257" r:id="rId6"/>
    <p:sldId id="259" r:id="rId7"/>
    <p:sldId id="260" r:id="rId8"/>
    <p:sldId id="261"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15" autoAdjust="0"/>
  </p:normalViewPr>
  <p:slideViewPr>
    <p:cSldViewPr>
      <p:cViewPr varScale="1">
        <p:scale>
          <a:sx n="78" d="100"/>
          <a:sy n="78" d="100"/>
        </p:scale>
        <p:origin x="152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F:\ECONOMIA%20INTERNACIONAL\Copia%20de%20vertical-file_02-2010.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euparpaj\Nextcloud\Datos\Maddison_vertical-file_02-2010.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euparpaj\Nextcloud\Datos\Maddison_vertical-file_02-2010.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G:\Mis%20documentos%202011_2013\CajonDeSastre\Bairoch.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G:\Mis%20documentos%202011_2013\CajonDeSastre\Bairoch.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G:\Mis%20documentos%202011_2013\CajonDeSastre\Bairoch.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8238640151094321E-2"/>
          <c:y val="2.2235271835332738E-2"/>
          <c:w val="0.91200799911120989"/>
          <c:h val="0.8978823743791855"/>
        </c:manualLayout>
      </c:layout>
      <c:lineChart>
        <c:grouping val="standard"/>
        <c:varyColors val="0"/>
        <c:ser>
          <c:idx val="0"/>
          <c:order val="0"/>
          <c:spPr>
            <a:ln w="63500">
              <a:solidFill>
                <a:schemeClr val="tx1"/>
              </a:solidFill>
            </a:ln>
          </c:spPr>
          <c:marker>
            <c:symbol val="none"/>
          </c:marker>
          <c:dLbls>
            <c:dLbl>
              <c:idx val="454"/>
              <c:layout>
                <c:manualLayout>
                  <c:x val="-1.4109543384068437E-2"/>
                  <c:y val="-6.5450501958967774E-2"/>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4100-40E5-A181-B60D97DC2CED}"/>
                </c:ext>
              </c:extLst>
            </c:dLbl>
            <c:dLbl>
              <c:idx val="1487"/>
              <c:spPr>
                <a:noFill/>
                <a:ln>
                  <a:noFill/>
                </a:ln>
                <a:effectLst/>
              </c:spPr>
              <c:txPr>
                <a:bodyPr wrap="square" lIns="38100" tIns="19050" rIns="38100" bIns="19050" anchor="ctr">
                  <a:spAutoFit/>
                </a:bodyPr>
                <a:lstStyle/>
                <a:p>
                  <a:pPr>
                    <a:defRPr/>
                  </a:pPr>
                  <a:endParaRPr lang="es-ES"/>
                </a:p>
              </c:txPr>
              <c:showLegendKey val="0"/>
              <c:showVal val="0"/>
              <c:showCatName val="0"/>
              <c:showSerName val="0"/>
              <c:showPercent val="0"/>
              <c:showBubbleSize val="0"/>
              <c:extLst>
                <c:ext xmlns:c16="http://schemas.microsoft.com/office/drawing/2014/chart" uri="{C3380CC4-5D6E-409C-BE32-E72D297353CC}">
                  <c16:uniqueId val="{00000001-4100-40E5-A181-B60D97DC2CED}"/>
                </c:ext>
              </c:extLst>
            </c:dLbl>
            <c:dLbl>
              <c:idx val="1490"/>
              <c:spPr>
                <a:noFill/>
                <a:ln>
                  <a:noFill/>
                </a:ln>
                <a:effectLst/>
              </c:spPr>
              <c:txPr>
                <a:bodyPr wrap="square" lIns="38100" tIns="19050" rIns="38100" bIns="19050" anchor="ctr">
                  <a:spAutoFit/>
                </a:bodyPr>
                <a:lstStyle/>
                <a:p>
                  <a:pPr>
                    <a:defRPr/>
                  </a:pPr>
                  <a:endParaRPr lang="es-ES"/>
                </a:p>
              </c:txPr>
              <c:showLegendKey val="0"/>
              <c:showVal val="0"/>
              <c:showCatName val="0"/>
              <c:showSerName val="0"/>
              <c:showPercent val="0"/>
              <c:showBubbleSize val="0"/>
              <c:extLst>
                <c:ext xmlns:c16="http://schemas.microsoft.com/office/drawing/2014/chart" uri="{C3380CC4-5D6E-409C-BE32-E72D297353CC}">
                  <c16:uniqueId val="{00000005-4100-40E5-A181-B60D97DC2CED}"/>
                </c:ext>
              </c:extLst>
            </c:dLbl>
            <c:dLbl>
              <c:idx val="1507"/>
              <c:layout>
                <c:manualLayout>
                  <c:x val="-5.0794356182646473E-2"/>
                  <c:y val="-4.4275339560478202E-2"/>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4100-40E5-A181-B60D97DC2CED}"/>
                </c:ext>
              </c:extLst>
            </c:dLbl>
            <c:dLbl>
              <c:idx val="1799"/>
              <c:layout>
                <c:manualLayout>
                  <c:x val="-6.3492945228308076E-2"/>
                  <c:y val="-4.0425310033480238E-2"/>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4100-40E5-A181-B60D97DC2CED}"/>
                </c:ext>
              </c:extLst>
            </c:dLbl>
            <c:dLbl>
              <c:idx val="1885"/>
              <c:layout>
                <c:manualLayout>
                  <c:x val="-9.0301077658038104E-2"/>
                  <c:y val="-5.5825428141472656E-2"/>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4100-40E5-A181-B60D97DC2CED}"/>
                </c:ext>
              </c:extLst>
            </c:dLbl>
            <c:dLbl>
              <c:idx val="1922"/>
              <c:spPr>
                <a:noFill/>
                <a:ln>
                  <a:noFill/>
                </a:ln>
                <a:effectLst/>
              </c:spPr>
              <c:txPr>
                <a:bodyPr wrap="square" lIns="38100" tIns="19050" rIns="38100" bIns="19050" anchor="ctr">
                  <a:spAutoFit/>
                </a:bodyPr>
                <a:lstStyle/>
                <a:p>
                  <a:pPr>
                    <a:defRPr/>
                  </a:pPr>
                  <a:endParaRPr lang="es-ES"/>
                </a:p>
              </c:txPr>
              <c:showLegendKey val="0"/>
              <c:showVal val="0"/>
              <c:showCatName val="0"/>
              <c:showSerName val="0"/>
              <c:showPercent val="0"/>
              <c:showBubbleSize val="0"/>
              <c:extLst>
                <c:ext xmlns:c16="http://schemas.microsoft.com/office/drawing/2014/chart" uri="{C3380CC4-5D6E-409C-BE32-E72D297353CC}">
                  <c16:uniqueId val="{00000009-4100-40E5-A181-B60D97DC2CED}"/>
                </c:ext>
              </c:extLst>
            </c:dLbl>
            <c:dLbl>
              <c:idx val="1933"/>
              <c:layout>
                <c:manualLayout>
                  <c:x val="-7.3369625597155971E-2"/>
                  <c:y val="-2.1175162398489576E-2"/>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4100-40E5-A181-B60D97DC2CED}"/>
                </c:ext>
              </c:extLst>
            </c:dLbl>
            <c:dLbl>
              <c:idx val="1963"/>
              <c:layout>
                <c:manualLayout>
                  <c:x val="-6.208199088990133E-2"/>
                  <c:y val="3.8500295269981045E-3"/>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4100-40E5-A181-B60D97DC2CED}"/>
                </c:ext>
              </c:extLst>
            </c:dLbl>
            <c:dLbl>
              <c:idx val="2000"/>
              <c:layout>
                <c:manualLayout>
                  <c:x val="-3.809576713698478E-2"/>
                  <c:y val="0"/>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4100-40E5-A181-B60D97DC2CED}"/>
                </c:ext>
              </c:extLst>
            </c:dLbl>
            <c:spPr>
              <a:solidFill>
                <a:prstClr val="white"/>
              </a:solidFill>
              <a:ln>
                <a:solidFill>
                  <a:prstClr val="black">
                    <a:lumMod val="65000"/>
                    <a:lumOff val="35000"/>
                  </a:prstClr>
                </a:solidFill>
              </a:ln>
              <a:effectLst/>
            </c:sp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c15:spPr>
                <c15:showLeaderLines val="0"/>
              </c:ext>
            </c:extLst>
          </c:dLbls>
          <c:val>
            <c:numRef>
              <c:f>Hoja1!$B$240:$B$2249</c:f>
              <c:numCache>
                <c:formatCode>0</c:formatCode>
                <c:ptCount val="2010"/>
                <c:pt idx="0" formatCode="#,##0">
                  <c:v>466.75228057745107</c:v>
                </c:pt>
                <c:pt idx="1">
                  <c:v>466.73873601405438</c:v>
                </c:pt>
                <c:pt idx="2">
                  <c:v>466.7251918437039</c:v>
                </c:pt>
                <c:pt idx="3">
                  <c:v>466.71164806638814</c:v>
                </c:pt>
                <c:pt idx="4">
                  <c:v>466.69810468209579</c:v>
                </c:pt>
                <c:pt idx="5">
                  <c:v>466.68456169081537</c:v>
                </c:pt>
                <c:pt idx="6">
                  <c:v>466.67101909253552</c:v>
                </c:pt>
                <c:pt idx="7">
                  <c:v>466.6574768872448</c:v>
                </c:pt>
                <c:pt idx="8">
                  <c:v>466.64393507493185</c:v>
                </c:pt>
                <c:pt idx="9">
                  <c:v>466.63039365558524</c:v>
                </c:pt>
                <c:pt idx="10">
                  <c:v>466.61685262919354</c:v>
                </c:pt>
                <c:pt idx="11">
                  <c:v>466.6033119957454</c:v>
                </c:pt>
                <c:pt idx="12">
                  <c:v>466.58977175522938</c:v>
                </c:pt>
                <c:pt idx="13">
                  <c:v>466.57623190763405</c:v>
                </c:pt>
                <c:pt idx="14">
                  <c:v>466.56269245294806</c:v>
                </c:pt>
                <c:pt idx="15">
                  <c:v>466.54915339116002</c:v>
                </c:pt>
                <c:pt idx="16">
                  <c:v>466.53561472225852</c:v>
                </c:pt>
                <c:pt idx="17">
                  <c:v>466.52207644623212</c:v>
                </c:pt>
                <c:pt idx="18">
                  <c:v>466.50853856306946</c:v>
                </c:pt>
                <c:pt idx="19">
                  <c:v>466.49500107275912</c:v>
                </c:pt>
                <c:pt idx="20">
                  <c:v>466.48146397528967</c:v>
                </c:pt>
                <c:pt idx="21">
                  <c:v>466.46792727064974</c:v>
                </c:pt>
                <c:pt idx="22">
                  <c:v>466.45439095882796</c:v>
                </c:pt>
                <c:pt idx="23">
                  <c:v>466.4408550398129</c:v>
                </c:pt>
                <c:pt idx="24">
                  <c:v>466.42731951359315</c:v>
                </c:pt>
                <c:pt idx="25">
                  <c:v>466.41378438015732</c:v>
                </c:pt>
                <c:pt idx="26">
                  <c:v>466.40024963949401</c:v>
                </c:pt>
                <c:pt idx="27">
                  <c:v>466.38671529159183</c:v>
                </c:pt>
                <c:pt idx="28">
                  <c:v>466.37318133643942</c:v>
                </c:pt>
                <c:pt idx="29">
                  <c:v>466.35964777402529</c:v>
                </c:pt>
                <c:pt idx="30">
                  <c:v>466.34611460433814</c:v>
                </c:pt>
                <c:pt idx="31">
                  <c:v>466.33258182736654</c:v>
                </c:pt>
                <c:pt idx="32">
                  <c:v>466.31904944309906</c:v>
                </c:pt>
                <c:pt idx="33">
                  <c:v>466.30551745152434</c:v>
                </c:pt>
                <c:pt idx="34">
                  <c:v>466.29198585263094</c:v>
                </c:pt>
                <c:pt idx="35">
                  <c:v>466.27845464640751</c:v>
                </c:pt>
                <c:pt idx="36">
                  <c:v>466.26492383284267</c:v>
                </c:pt>
                <c:pt idx="37">
                  <c:v>466.25139341192499</c:v>
                </c:pt>
                <c:pt idx="38">
                  <c:v>466.23786338364312</c:v>
                </c:pt>
                <c:pt idx="39">
                  <c:v>466.22433374798561</c:v>
                </c:pt>
                <c:pt idx="40">
                  <c:v>466.21080450494105</c:v>
                </c:pt>
                <c:pt idx="41">
                  <c:v>466.19727565449813</c:v>
                </c:pt>
                <c:pt idx="42">
                  <c:v>466.18374719664541</c:v>
                </c:pt>
                <c:pt idx="43">
                  <c:v>466.17021913137148</c:v>
                </c:pt>
                <c:pt idx="44">
                  <c:v>466.15669145866497</c:v>
                </c:pt>
                <c:pt idx="45">
                  <c:v>466.1431641785145</c:v>
                </c:pt>
                <c:pt idx="46">
                  <c:v>466.12963729090865</c:v>
                </c:pt>
                <c:pt idx="47">
                  <c:v>466.11611079583605</c:v>
                </c:pt>
                <c:pt idx="48">
                  <c:v>466.10258469328528</c:v>
                </c:pt>
                <c:pt idx="49">
                  <c:v>466.08905898324502</c:v>
                </c:pt>
                <c:pt idx="50">
                  <c:v>466.0755336657038</c:v>
                </c:pt>
                <c:pt idx="51">
                  <c:v>466.0620087406503</c:v>
                </c:pt>
                <c:pt idx="52">
                  <c:v>466.04848420807309</c:v>
                </c:pt>
                <c:pt idx="53">
                  <c:v>466.03496006796075</c:v>
                </c:pt>
                <c:pt idx="54">
                  <c:v>466.02143632030192</c:v>
                </c:pt>
                <c:pt idx="55">
                  <c:v>466.00791296508521</c:v>
                </c:pt>
                <c:pt idx="56">
                  <c:v>465.99439000229927</c:v>
                </c:pt>
                <c:pt idx="57">
                  <c:v>465.98086743193267</c:v>
                </c:pt>
                <c:pt idx="58">
                  <c:v>465.96734525397403</c:v>
                </c:pt>
                <c:pt idx="59">
                  <c:v>465.95382346841194</c:v>
                </c:pt>
                <c:pt idx="60">
                  <c:v>465.94030207523508</c:v>
                </c:pt>
                <c:pt idx="61">
                  <c:v>465.92678107443203</c:v>
                </c:pt>
                <c:pt idx="62">
                  <c:v>465.91326046599136</c:v>
                </c:pt>
                <c:pt idx="63">
                  <c:v>465.89974024990175</c:v>
                </c:pt>
                <c:pt idx="64">
                  <c:v>465.88622042615179</c:v>
                </c:pt>
                <c:pt idx="65">
                  <c:v>465.87270099473005</c:v>
                </c:pt>
                <c:pt idx="66">
                  <c:v>465.85918195562522</c:v>
                </c:pt>
                <c:pt idx="67">
                  <c:v>465.84566330882586</c:v>
                </c:pt>
                <c:pt idx="68">
                  <c:v>465.83214505432062</c:v>
                </c:pt>
                <c:pt idx="69">
                  <c:v>465.81862719209812</c:v>
                </c:pt>
                <c:pt idx="70">
                  <c:v>465.80510972214694</c:v>
                </c:pt>
                <c:pt idx="71">
                  <c:v>465.7915926444557</c:v>
                </c:pt>
                <c:pt idx="72">
                  <c:v>465.77807595901305</c:v>
                </c:pt>
                <c:pt idx="73">
                  <c:v>465.76455966580755</c:v>
                </c:pt>
                <c:pt idx="74">
                  <c:v>465.7510437648279</c:v>
                </c:pt>
                <c:pt idx="75">
                  <c:v>465.73752825606266</c:v>
                </c:pt>
                <c:pt idx="76">
                  <c:v>465.72401313950047</c:v>
                </c:pt>
                <c:pt idx="77">
                  <c:v>465.71049841512996</c:v>
                </c:pt>
                <c:pt idx="78">
                  <c:v>465.69698408293971</c:v>
                </c:pt>
                <c:pt idx="79">
                  <c:v>465.68347014291834</c:v>
                </c:pt>
                <c:pt idx="80">
                  <c:v>465.66995659505449</c:v>
                </c:pt>
                <c:pt idx="81">
                  <c:v>465.65644343933678</c:v>
                </c:pt>
                <c:pt idx="82">
                  <c:v>465.64293067575386</c:v>
                </c:pt>
                <c:pt idx="83">
                  <c:v>465.62941830429429</c:v>
                </c:pt>
                <c:pt idx="84">
                  <c:v>465.61590632494676</c:v>
                </c:pt>
                <c:pt idx="85">
                  <c:v>465.60239473769985</c:v>
                </c:pt>
                <c:pt idx="86">
                  <c:v>465.58888354254219</c:v>
                </c:pt>
                <c:pt idx="87">
                  <c:v>465.57537273946241</c:v>
                </c:pt>
                <c:pt idx="88">
                  <c:v>465.56186232844908</c:v>
                </c:pt>
                <c:pt idx="89">
                  <c:v>465.54835230949089</c:v>
                </c:pt>
                <c:pt idx="90">
                  <c:v>465.53484268257642</c:v>
                </c:pt>
                <c:pt idx="91">
                  <c:v>465.5213334476943</c:v>
                </c:pt>
                <c:pt idx="92">
                  <c:v>465.50782460483322</c:v>
                </c:pt>
                <c:pt idx="93">
                  <c:v>465.49431615398174</c:v>
                </c:pt>
                <c:pt idx="94">
                  <c:v>465.48080809512845</c:v>
                </c:pt>
                <c:pt idx="95">
                  <c:v>465.46730042826204</c:v>
                </c:pt>
                <c:pt idx="96">
                  <c:v>465.45379315337112</c:v>
                </c:pt>
                <c:pt idx="97">
                  <c:v>465.44028627044429</c:v>
                </c:pt>
                <c:pt idx="98">
                  <c:v>465.42677977947022</c:v>
                </c:pt>
                <c:pt idx="99">
                  <c:v>465.4132736804375</c:v>
                </c:pt>
                <c:pt idx="100">
                  <c:v>465.39976797333475</c:v>
                </c:pt>
                <c:pt idx="101">
                  <c:v>465.3862626581506</c:v>
                </c:pt>
                <c:pt idx="102">
                  <c:v>465.37275773487369</c:v>
                </c:pt>
                <c:pt idx="103">
                  <c:v>465.35925320349264</c:v>
                </c:pt>
                <c:pt idx="104">
                  <c:v>465.3457490639961</c:v>
                </c:pt>
                <c:pt idx="105">
                  <c:v>465.33224531637268</c:v>
                </c:pt>
                <c:pt idx="106">
                  <c:v>465.31874196061102</c:v>
                </c:pt>
                <c:pt idx="107">
                  <c:v>465.30523899669976</c:v>
                </c:pt>
                <c:pt idx="108">
                  <c:v>465.29173642462746</c:v>
                </c:pt>
                <c:pt idx="109">
                  <c:v>465.27823424438282</c:v>
                </c:pt>
                <c:pt idx="110">
                  <c:v>465.26473245595446</c:v>
                </c:pt>
                <c:pt idx="111">
                  <c:v>465.25123105933096</c:v>
                </c:pt>
                <c:pt idx="112">
                  <c:v>465.23773005450101</c:v>
                </c:pt>
                <c:pt idx="113">
                  <c:v>465.22422944145325</c:v>
                </c:pt>
                <c:pt idx="114">
                  <c:v>465.21072922017623</c:v>
                </c:pt>
                <c:pt idx="115">
                  <c:v>465.19722939065866</c:v>
                </c:pt>
                <c:pt idx="116">
                  <c:v>465.18372995288917</c:v>
                </c:pt>
                <c:pt idx="117">
                  <c:v>465.17023090685632</c:v>
                </c:pt>
                <c:pt idx="118">
                  <c:v>465.15673225254881</c:v>
                </c:pt>
                <c:pt idx="119">
                  <c:v>465.14323398995521</c:v>
                </c:pt>
                <c:pt idx="120">
                  <c:v>465.12973611906421</c:v>
                </c:pt>
                <c:pt idx="121">
                  <c:v>465.11623863986443</c:v>
                </c:pt>
                <c:pt idx="122">
                  <c:v>465.10274155234453</c:v>
                </c:pt>
                <c:pt idx="123">
                  <c:v>465.08924485649305</c:v>
                </c:pt>
                <c:pt idx="124">
                  <c:v>465.07574855229871</c:v>
                </c:pt>
                <c:pt idx="125">
                  <c:v>465.06225263975011</c:v>
                </c:pt>
                <c:pt idx="126">
                  <c:v>465.04875711883591</c:v>
                </c:pt>
                <c:pt idx="127">
                  <c:v>465.03526198954472</c:v>
                </c:pt>
                <c:pt idx="128">
                  <c:v>465.02176725186519</c:v>
                </c:pt>
                <c:pt idx="129">
                  <c:v>465.00827290578599</c:v>
                </c:pt>
                <c:pt idx="130">
                  <c:v>464.9947789512957</c:v>
                </c:pt>
                <c:pt idx="131">
                  <c:v>464.98128538838296</c:v>
                </c:pt>
                <c:pt idx="132">
                  <c:v>464.96779221703645</c:v>
                </c:pt>
                <c:pt idx="133">
                  <c:v>464.95429943724474</c:v>
                </c:pt>
                <c:pt idx="134">
                  <c:v>464.94080704899653</c:v>
                </c:pt>
                <c:pt idx="135">
                  <c:v>464.92731505228045</c:v>
                </c:pt>
                <c:pt idx="136">
                  <c:v>464.91382344708512</c:v>
                </c:pt>
                <c:pt idx="137">
                  <c:v>464.90033223339918</c:v>
                </c:pt>
                <c:pt idx="138">
                  <c:v>464.88684141121126</c:v>
                </c:pt>
                <c:pt idx="139">
                  <c:v>464.87335098051005</c:v>
                </c:pt>
                <c:pt idx="140">
                  <c:v>464.85986094128413</c:v>
                </c:pt>
                <c:pt idx="141">
                  <c:v>464.84637129352217</c:v>
                </c:pt>
                <c:pt idx="142">
                  <c:v>464.83288203721281</c:v>
                </c:pt>
                <c:pt idx="143">
                  <c:v>464.81939317234463</c:v>
                </c:pt>
                <c:pt idx="144">
                  <c:v>464.80590469890637</c:v>
                </c:pt>
                <c:pt idx="145">
                  <c:v>464.79241661688661</c:v>
                </c:pt>
                <c:pt idx="146">
                  <c:v>464.77892892627398</c:v>
                </c:pt>
                <c:pt idx="147">
                  <c:v>464.76544162705716</c:v>
                </c:pt>
                <c:pt idx="148">
                  <c:v>464.75195471922478</c:v>
                </c:pt>
                <c:pt idx="149">
                  <c:v>464.73846820276549</c:v>
                </c:pt>
                <c:pt idx="150">
                  <c:v>464.7249820776679</c:v>
                </c:pt>
                <c:pt idx="151">
                  <c:v>464.71149634392071</c:v>
                </c:pt>
                <c:pt idx="152">
                  <c:v>464.6980110015125</c:v>
                </c:pt>
                <c:pt idx="153">
                  <c:v>464.68452605043194</c:v>
                </c:pt>
                <c:pt idx="154">
                  <c:v>464.67104149066768</c:v>
                </c:pt>
                <c:pt idx="155">
                  <c:v>464.65755732220839</c:v>
                </c:pt>
                <c:pt idx="156">
                  <c:v>464.64407354504266</c:v>
                </c:pt>
                <c:pt idx="157">
                  <c:v>464.63059015915917</c:v>
                </c:pt>
                <c:pt idx="158">
                  <c:v>464.61710716454655</c:v>
                </c:pt>
                <c:pt idx="159">
                  <c:v>464.6036245611935</c:v>
                </c:pt>
                <c:pt idx="160">
                  <c:v>464.59014234908858</c:v>
                </c:pt>
                <c:pt idx="161">
                  <c:v>464.57666052822049</c:v>
                </c:pt>
                <c:pt idx="162">
                  <c:v>464.56317909857785</c:v>
                </c:pt>
                <c:pt idx="163">
                  <c:v>464.54969806014935</c:v>
                </c:pt>
                <c:pt idx="164">
                  <c:v>464.53621741292358</c:v>
                </c:pt>
                <c:pt idx="165">
                  <c:v>464.52273715688921</c:v>
                </c:pt>
                <c:pt idx="166">
                  <c:v>464.50925729203493</c:v>
                </c:pt>
                <c:pt idx="167">
                  <c:v>464.49577781834932</c:v>
                </c:pt>
                <c:pt idx="168">
                  <c:v>464.48229873582108</c:v>
                </c:pt>
                <c:pt idx="169">
                  <c:v>464.46882004443881</c:v>
                </c:pt>
                <c:pt idx="170">
                  <c:v>464.45534174419123</c:v>
                </c:pt>
                <c:pt idx="171">
                  <c:v>464.44186383506695</c:v>
                </c:pt>
                <c:pt idx="172">
                  <c:v>464.42838631705462</c:v>
                </c:pt>
                <c:pt idx="173">
                  <c:v>464.41490919014285</c:v>
                </c:pt>
                <c:pt idx="174">
                  <c:v>464.40143245432034</c:v>
                </c:pt>
                <c:pt idx="175">
                  <c:v>464.38795610957578</c:v>
                </c:pt>
                <c:pt idx="176">
                  <c:v>464.37448015589774</c:v>
                </c:pt>
                <c:pt idx="177">
                  <c:v>464.36100459327491</c:v>
                </c:pt>
                <c:pt idx="178">
                  <c:v>464.34752942169592</c:v>
                </c:pt>
                <c:pt idx="179">
                  <c:v>464.33405464114946</c:v>
                </c:pt>
                <c:pt idx="180">
                  <c:v>464.32058025162416</c:v>
                </c:pt>
                <c:pt idx="181">
                  <c:v>464.30710625310866</c:v>
                </c:pt>
                <c:pt idx="182">
                  <c:v>464.29363264559163</c:v>
                </c:pt>
                <c:pt idx="183">
                  <c:v>464.28015942906171</c:v>
                </c:pt>
                <c:pt idx="184">
                  <c:v>464.26668660350759</c:v>
                </c:pt>
                <c:pt idx="185">
                  <c:v>464.25321416891791</c:v>
                </c:pt>
                <c:pt idx="186">
                  <c:v>464.23974212528134</c:v>
                </c:pt>
                <c:pt idx="187">
                  <c:v>464.22627047258646</c:v>
                </c:pt>
                <c:pt idx="188">
                  <c:v>464.21279921082203</c:v>
                </c:pt>
                <c:pt idx="189">
                  <c:v>464.1993283399766</c:v>
                </c:pt>
                <c:pt idx="190">
                  <c:v>464.18585786003888</c:v>
                </c:pt>
                <c:pt idx="191">
                  <c:v>464.17238777099755</c:v>
                </c:pt>
                <c:pt idx="192">
                  <c:v>464.15891807284123</c:v>
                </c:pt>
                <c:pt idx="193">
                  <c:v>464.14544876555857</c:v>
                </c:pt>
                <c:pt idx="194">
                  <c:v>464.13197984913825</c:v>
                </c:pt>
                <c:pt idx="195">
                  <c:v>464.11851132356895</c:v>
                </c:pt>
                <c:pt idx="196">
                  <c:v>464.10504318883932</c:v>
                </c:pt>
                <c:pt idx="197">
                  <c:v>464.09157544493797</c:v>
                </c:pt>
                <c:pt idx="198">
                  <c:v>464.07810809185361</c:v>
                </c:pt>
                <c:pt idx="199">
                  <c:v>464.06464112957485</c:v>
                </c:pt>
                <c:pt idx="200">
                  <c:v>464.05117455809039</c:v>
                </c:pt>
                <c:pt idx="201">
                  <c:v>464.03770837738887</c:v>
                </c:pt>
                <c:pt idx="202">
                  <c:v>464.02424258745896</c:v>
                </c:pt>
                <c:pt idx="203">
                  <c:v>464.0107771882893</c:v>
                </c:pt>
                <c:pt idx="204">
                  <c:v>463.99731217986857</c:v>
                </c:pt>
                <c:pt idx="205">
                  <c:v>463.98384756218542</c:v>
                </c:pt>
                <c:pt idx="206">
                  <c:v>463.97038333522852</c:v>
                </c:pt>
                <c:pt idx="207">
                  <c:v>463.95691949898657</c:v>
                </c:pt>
                <c:pt idx="208">
                  <c:v>463.94345605344819</c:v>
                </c:pt>
                <c:pt idx="209">
                  <c:v>463.92999299860202</c:v>
                </c:pt>
                <c:pt idx="210">
                  <c:v>463.91653033443674</c:v>
                </c:pt>
                <c:pt idx="211">
                  <c:v>463.90306806094105</c:v>
                </c:pt>
                <c:pt idx="212">
                  <c:v>463.88960617810358</c:v>
                </c:pt>
                <c:pt idx="213">
                  <c:v>463.876144685913</c:v>
                </c:pt>
                <c:pt idx="214">
                  <c:v>463.86268358435797</c:v>
                </c:pt>
                <c:pt idx="215">
                  <c:v>463.84922287342715</c:v>
                </c:pt>
                <c:pt idx="216">
                  <c:v>463.83576255310919</c:v>
                </c:pt>
                <c:pt idx="217">
                  <c:v>463.82230262339277</c:v>
                </c:pt>
                <c:pt idx="218">
                  <c:v>463.80884308426658</c:v>
                </c:pt>
                <c:pt idx="219">
                  <c:v>463.79538393571926</c:v>
                </c:pt>
                <c:pt idx="220">
                  <c:v>463.78192517773948</c:v>
                </c:pt>
                <c:pt idx="221">
                  <c:v>463.76846681031589</c:v>
                </c:pt>
                <c:pt idx="222">
                  <c:v>463.75500883343722</c:v>
                </c:pt>
                <c:pt idx="223">
                  <c:v>463.74155124709205</c:v>
                </c:pt>
                <c:pt idx="224">
                  <c:v>463.72809405126912</c:v>
                </c:pt>
                <c:pt idx="225">
                  <c:v>463.71463724595708</c:v>
                </c:pt>
                <c:pt idx="226">
                  <c:v>463.70118083114454</c:v>
                </c:pt>
                <c:pt idx="227">
                  <c:v>463.6877248068202</c:v>
                </c:pt>
                <c:pt idx="228">
                  <c:v>463.67426917297274</c:v>
                </c:pt>
                <c:pt idx="229">
                  <c:v>463.66081392959086</c:v>
                </c:pt>
                <c:pt idx="230">
                  <c:v>463.64735907666318</c:v>
                </c:pt>
                <c:pt idx="231">
                  <c:v>463.63390461417839</c:v>
                </c:pt>
                <c:pt idx="232">
                  <c:v>463.62045054212518</c:v>
                </c:pt>
                <c:pt idx="233">
                  <c:v>463.60699686049219</c:v>
                </c:pt>
                <c:pt idx="234">
                  <c:v>463.59354356926809</c:v>
                </c:pt>
                <c:pt idx="235">
                  <c:v>463.58009066844158</c:v>
                </c:pt>
                <c:pt idx="236">
                  <c:v>463.5666381580013</c:v>
                </c:pt>
                <c:pt idx="237">
                  <c:v>463.55318603793592</c:v>
                </c:pt>
                <c:pt idx="238">
                  <c:v>463.53973430823413</c:v>
                </c:pt>
                <c:pt idx="239">
                  <c:v>463.52628296888457</c:v>
                </c:pt>
                <c:pt idx="240">
                  <c:v>463.51283201987599</c:v>
                </c:pt>
                <c:pt idx="241">
                  <c:v>463.499381461197</c:v>
                </c:pt>
                <c:pt idx="242">
                  <c:v>463.48593129283626</c:v>
                </c:pt>
                <c:pt idx="243">
                  <c:v>463.47248151478249</c:v>
                </c:pt>
                <c:pt idx="244">
                  <c:v>463.45903212702433</c:v>
                </c:pt>
                <c:pt idx="245">
                  <c:v>463.44558312955047</c:v>
                </c:pt>
                <c:pt idx="246">
                  <c:v>463.4321345223496</c:v>
                </c:pt>
                <c:pt idx="247">
                  <c:v>463.41868630541035</c:v>
                </c:pt>
                <c:pt idx="248">
                  <c:v>463.4052384787214</c:v>
                </c:pt>
                <c:pt idx="249">
                  <c:v>463.39179104227145</c:v>
                </c:pt>
                <c:pt idx="250">
                  <c:v>463.37834399604918</c:v>
                </c:pt>
                <c:pt idx="251">
                  <c:v>463.36489734004329</c:v>
                </c:pt>
                <c:pt idx="252">
                  <c:v>463.35145107424239</c:v>
                </c:pt>
                <c:pt idx="253">
                  <c:v>463.33800519863519</c:v>
                </c:pt>
                <c:pt idx="254">
                  <c:v>463.32455971321036</c:v>
                </c:pt>
                <c:pt idx="255">
                  <c:v>463.3111146179566</c:v>
                </c:pt>
                <c:pt idx="256">
                  <c:v>463.2976699128626</c:v>
                </c:pt>
                <c:pt idx="257">
                  <c:v>463.28422559791699</c:v>
                </c:pt>
                <c:pt idx="258">
                  <c:v>463.27078167310844</c:v>
                </c:pt>
                <c:pt idx="259">
                  <c:v>463.25733813842567</c:v>
                </c:pt>
                <c:pt idx="260">
                  <c:v>463.24389499385734</c:v>
                </c:pt>
                <c:pt idx="261">
                  <c:v>463.23045223939215</c:v>
                </c:pt>
                <c:pt idx="262">
                  <c:v>463.21700987501879</c:v>
                </c:pt>
                <c:pt idx="263">
                  <c:v>463.20356790072589</c:v>
                </c:pt>
                <c:pt idx="264">
                  <c:v>463.19012631650219</c:v>
                </c:pt>
                <c:pt idx="265">
                  <c:v>463.17668512233632</c:v>
                </c:pt>
                <c:pt idx="266">
                  <c:v>463.16324431821698</c:v>
                </c:pt>
                <c:pt idx="267">
                  <c:v>463.14980390413285</c:v>
                </c:pt>
                <c:pt idx="268">
                  <c:v>463.13636388007262</c:v>
                </c:pt>
                <c:pt idx="269">
                  <c:v>463.12292424602492</c:v>
                </c:pt>
                <c:pt idx="270">
                  <c:v>463.1094850019785</c:v>
                </c:pt>
                <c:pt idx="271">
                  <c:v>463.09604614792204</c:v>
                </c:pt>
                <c:pt idx="272">
                  <c:v>463.08260768384417</c:v>
                </c:pt>
                <c:pt idx="273">
                  <c:v>463.06916960973359</c:v>
                </c:pt>
                <c:pt idx="274">
                  <c:v>463.05573192557904</c:v>
                </c:pt>
                <c:pt idx="275">
                  <c:v>463.04229463136915</c:v>
                </c:pt>
                <c:pt idx="276">
                  <c:v>463.0288577270926</c:v>
                </c:pt>
                <c:pt idx="277">
                  <c:v>463.01542121273809</c:v>
                </c:pt>
                <c:pt idx="278">
                  <c:v>463.0019850882943</c:v>
                </c:pt>
                <c:pt idx="279">
                  <c:v>462.98854935374993</c:v>
                </c:pt>
                <c:pt idx="280">
                  <c:v>462.97511400909366</c:v>
                </c:pt>
                <c:pt idx="281">
                  <c:v>462.96167905431417</c:v>
                </c:pt>
                <c:pt idx="282">
                  <c:v>462.94824448940017</c:v>
                </c:pt>
                <c:pt idx="283">
                  <c:v>462.93481031434033</c:v>
                </c:pt>
                <c:pt idx="284">
                  <c:v>462.92137652912334</c:v>
                </c:pt>
                <c:pt idx="285">
                  <c:v>462.90794313373783</c:v>
                </c:pt>
                <c:pt idx="286">
                  <c:v>462.89451012817256</c:v>
                </c:pt>
                <c:pt idx="287">
                  <c:v>462.8810775124162</c:v>
                </c:pt>
                <c:pt idx="288">
                  <c:v>462.86764528645745</c:v>
                </c:pt>
                <c:pt idx="289">
                  <c:v>462.85421345028493</c:v>
                </c:pt>
                <c:pt idx="290">
                  <c:v>462.8407820038874</c:v>
                </c:pt>
                <c:pt idx="291">
                  <c:v>462.82735094725354</c:v>
                </c:pt>
                <c:pt idx="292">
                  <c:v>462.81392028037203</c:v>
                </c:pt>
                <c:pt idx="293">
                  <c:v>462.80049000323157</c:v>
                </c:pt>
                <c:pt idx="294">
                  <c:v>462.78706011582085</c:v>
                </c:pt>
                <c:pt idx="295">
                  <c:v>462.77363061812855</c:v>
                </c:pt>
                <c:pt idx="296">
                  <c:v>462.76020151014336</c:v>
                </c:pt>
                <c:pt idx="297">
                  <c:v>462.74677279185397</c:v>
                </c:pt>
                <c:pt idx="298">
                  <c:v>462.73334446324907</c:v>
                </c:pt>
                <c:pt idx="299">
                  <c:v>462.71991652431734</c:v>
                </c:pt>
                <c:pt idx="300">
                  <c:v>462.70648897504748</c:v>
                </c:pt>
                <c:pt idx="301">
                  <c:v>462.69306181542822</c:v>
                </c:pt>
                <c:pt idx="302">
                  <c:v>462.67963504544821</c:v>
                </c:pt>
                <c:pt idx="303">
                  <c:v>462.66620866509618</c:v>
                </c:pt>
                <c:pt idx="304">
                  <c:v>462.65278267436076</c:v>
                </c:pt>
                <c:pt idx="305">
                  <c:v>462.63935707323071</c:v>
                </c:pt>
                <c:pt idx="306">
                  <c:v>462.62593186169471</c:v>
                </c:pt>
                <c:pt idx="307">
                  <c:v>462.61250703974144</c:v>
                </c:pt>
                <c:pt idx="308">
                  <c:v>462.59908260735961</c:v>
                </c:pt>
                <c:pt idx="309">
                  <c:v>462.58565856453788</c:v>
                </c:pt>
                <c:pt idx="310">
                  <c:v>462.57223491126496</c:v>
                </c:pt>
                <c:pt idx="311">
                  <c:v>462.55881164752952</c:v>
                </c:pt>
                <c:pt idx="312">
                  <c:v>462.54538877332033</c:v>
                </c:pt>
                <c:pt idx="313">
                  <c:v>462.53196628862605</c:v>
                </c:pt>
                <c:pt idx="314">
                  <c:v>462.51854419343533</c:v>
                </c:pt>
                <c:pt idx="315">
                  <c:v>462.50512248773691</c:v>
                </c:pt>
                <c:pt idx="316">
                  <c:v>462.49170117151954</c:v>
                </c:pt>
                <c:pt idx="317">
                  <c:v>462.47828024477184</c:v>
                </c:pt>
                <c:pt idx="318">
                  <c:v>462.4648597074825</c:v>
                </c:pt>
                <c:pt idx="319">
                  <c:v>462.45143955964028</c:v>
                </c:pt>
                <c:pt idx="320">
                  <c:v>462.43801980123385</c:v>
                </c:pt>
                <c:pt idx="321">
                  <c:v>462.42460043225191</c:v>
                </c:pt>
                <c:pt idx="322">
                  <c:v>462.41118145268314</c:v>
                </c:pt>
                <c:pt idx="323">
                  <c:v>462.39776286251629</c:v>
                </c:pt>
                <c:pt idx="324">
                  <c:v>462.38434466173999</c:v>
                </c:pt>
                <c:pt idx="325">
                  <c:v>462.37092685034298</c:v>
                </c:pt>
                <c:pt idx="326">
                  <c:v>462.35750942831396</c:v>
                </c:pt>
                <c:pt idx="327">
                  <c:v>462.34409239564167</c:v>
                </c:pt>
                <c:pt idx="328">
                  <c:v>462.33067575231473</c:v>
                </c:pt>
                <c:pt idx="329">
                  <c:v>462.3172594983219</c:v>
                </c:pt>
                <c:pt idx="330">
                  <c:v>462.30384363365187</c:v>
                </c:pt>
                <c:pt idx="331">
                  <c:v>462.29042815829337</c:v>
                </c:pt>
                <c:pt idx="332">
                  <c:v>462.27701307223504</c:v>
                </c:pt>
                <c:pt idx="333">
                  <c:v>462.26359837546562</c:v>
                </c:pt>
                <c:pt idx="334">
                  <c:v>462.25018406797381</c:v>
                </c:pt>
                <c:pt idx="335">
                  <c:v>462.23677014974828</c:v>
                </c:pt>
                <c:pt idx="336">
                  <c:v>462.22335662077779</c:v>
                </c:pt>
                <c:pt idx="337">
                  <c:v>462.20994348105103</c:v>
                </c:pt>
                <c:pt idx="338">
                  <c:v>462.19653073055667</c:v>
                </c:pt>
                <c:pt idx="339">
                  <c:v>462.18311836928348</c:v>
                </c:pt>
                <c:pt idx="340">
                  <c:v>462.16970639722007</c:v>
                </c:pt>
                <c:pt idx="341">
                  <c:v>462.15629481435525</c:v>
                </c:pt>
                <c:pt idx="342">
                  <c:v>462.14288362067765</c:v>
                </c:pt>
                <c:pt idx="343">
                  <c:v>462.12947281617602</c:v>
                </c:pt>
                <c:pt idx="344">
                  <c:v>462.11606240083904</c:v>
                </c:pt>
                <c:pt idx="345">
                  <c:v>462.10265237465541</c:v>
                </c:pt>
                <c:pt idx="346">
                  <c:v>462.08924273761386</c:v>
                </c:pt>
                <c:pt idx="347">
                  <c:v>462.07583348970309</c:v>
                </c:pt>
                <c:pt idx="348">
                  <c:v>462.06242463091178</c:v>
                </c:pt>
                <c:pt idx="349">
                  <c:v>462.04901616122868</c:v>
                </c:pt>
                <c:pt idx="350">
                  <c:v>462.03560808064248</c:v>
                </c:pt>
                <c:pt idx="351">
                  <c:v>462.02220038914191</c:v>
                </c:pt>
                <c:pt idx="352">
                  <c:v>462.00879308671568</c:v>
                </c:pt>
                <c:pt idx="353">
                  <c:v>461.99538617335247</c:v>
                </c:pt>
                <c:pt idx="354">
                  <c:v>461.98197964904102</c:v>
                </c:pt>
                <c:pt idx="355">
                  <c:v>461.96857351377002</c:v>
                </c:pt>
                <c:pt idx="356">
                  <c:v>461.95516776752817</c:v>
                </c:pt>
                <c:pt idx="357">
                  <c:v>461.94176241030419</c:v>
                </c:pt>
                <c:pt idx="358">
                  <c:v>461.92835744208679</c:v>
                </c:pt>
                <c:pt idx="359">
                  <c:v>461.91495286286471</c:v>
                </c:pt>
                <c:pt idx="360">
                  <c:v>461.90154867262663</c:v>
                </c:pt>
                <c:pt idx="361">
                  <c:v>461.88814487136125</c:v>
                </c:pt>
                <c:pt idx="362">
                  <c:v>461.8747414590573</c:v>
                </c:pt>
                <c:pt idx="363">
                  <c:v>461.86133843570349</c:v>
                </c:pt>
                <c:pt idx="364">
                  <c:v>461.84793580128854</c:v>
                </c:pt>
                <c:pt idx="365">
                  <c:v>461.83453355580116</c:v>
                </c:pt>
                <c:pt idx="366">
                  <c:v>461.82113169923008</c:v>
                </c:pt>
                <c:pt idx="367">
                  <c:v>461.80773023156399</c:v>
                </c:pt>
                <c:pt idx="368">
                  <c:v>461.79432915279165</c:v>
                </c:pt>
                <c:pt idx="369">
                  <c:v>461.78092846290173</c:v>
                </c:pt>
                <c:pt idx="370">
                  <c:v>461.76752816188292</c:v>
                </c:pt>
                <c:pt idx="371">
                  <c:v>461.75412824972398</c:v>
                </c:pt>
                <c:pt idx="372">
                  <c:v>461.74072872641364</c:v>
                </c:pt>
                <c:pt idx="373">
                  <c:v>461.72732959194059</c:v>
                </c:pt>
                <c:pt idx="374">
                  <c:v>461.71393084629352</c:v>
                </c:pt>
                <c:pt idx="375">
                  <c:v>461.70053248946118</c:v>
                </c:pt>
                <c:pt idx="376">
                  <c:v>461.68713452143231</c:v>
                </c:pt>
                <c:pt idx="377">
                  <c:v>461.6737369421956</c:v>
                </c:pt>
                <c:pt idx="378">
                  <c:v>461.66033975173974</c:v>
                </c:pt>
                <c:pt idx="379">
                  <c:v>461.64694295005347</c:v>
                </c:pt>
                <c:pt idx="380">
                  <c:v>461.63354653712554</c:v>
                </c:pt>
                <c:pt idx="381">
                  <c:v>461.62015051294463</c:v>
                </c:pt>
                <c:pt idx="382">
                  <c:v>461.6067548774995</c:v>
                </c:pt>
                <c:pt idx="383">
                  <c:v>461.59335963077882</c:v>
                </c:pt>
                <c:pt idx="384">
                  <c:v>461.57996477277135</c:v>
                </c:pt>
                <c:pt idx="385">
                  <c:v>461.56657030346577</c:v>
                </c:pt>
                <c:pt idx="386">
                  <c:v>461.55317622285082</c:v>
                </c:pt>
                <c:pt idx="387">
                  <c:v>461.53978253091526</c:v>
                </c:pt>
                <c:pt idx="388">
                  <c:v>461.52638922764777</c:v>
                </c:pt>
                <c:pt idx="389">
                  <c:v>461.51299631303704</c:v>
                </c:pt>
                <c:pt idx="390">
                  <c:v>461.49960378707186</c:v>
                </c:pt>
                <c:pt idx="391">
                  <c:v>461.48621164974088</c:v>
                </c:pt>
                <c:pt idx="392">
                  <c:v>461.47281990103289</c:v>
                </c:pt>
                <c:pt idx="393">
                  <c:v>461.45942854093659</c:v>
                </c:pt>
                <c:pt idx="394">
                  <c:v>461.44603756944065</c:v>
                </c:pt>
                <c:pt idx="395">
                  <c:v>461.43264698653388</c:v>
                </c:pt>
                <c:pt idx="396">
                  <c:v>461.41925679220498</c:v>
                </c:pt>
                <c:pt idx="397">
                  <c:v>461.40586698644262</c:v>
                </c:pt>
                <c:pt idx="398">
                  <c:v>461.39247756923555</c:v>
                </c:pt>
                <c:pt idx="399">
                  <c:v>461.37908854057252</c:v>
                </c:pt>
                <c:pt idx="400">
                  <c:v>461.36569990044222</c:v>
                </c:pt>
                <c:pt idx="401">
                  <c:v>461.35231164883345</c:v>
                </c:pt>
                <c:pt idx="402">
                  <c:v>461.33892378573483</c:v>
                </c:pt>
                <c:pt idx="403">
                  <c:v>461.32553631113518</c:v>
                </c:pt>
                <c:pt idx="404">
                  <c:v>461.31214922502318</c:v>
                </c:pt>
                <c:pt idx="405">
                  <c:v>461.29876252738757</c:v>
                </c:pt>
                <c:pt idx="406">
                  <c:v>461.28537621821704</c:v>
                </c:pt>
                <c:pt idx="407">
                  <c:v>461.27199029750034</c:v>
                </c:pt>
                <c:pt idx="408">
                  <c:v>461.25860476522621</c:v>
                </c:pt>
                <c:pt idx="409">
                  <c:v>461.24521962138334</c:v>
                </c:pt>
                <c:pt idx="410">
                  <c:v>461.23183486596054</c:v>
                </c:pt>
                <c:pt idx="411">
                  <c:v>461.21845049894648</c:v>
                </c:pt>
                <c:pt idx="412">
                  <c:v>461.20506652032986</c:v>
                </c:pt>
                <c:pt idx="413">
                  <c:v>461.19168293009949</c:v>
                </c:pt>
                <c:pt idx="414">
                  <c:v>461.17829972824404</c:v>
                </c:pt>
                <c:pt idx="415">
                  <c:v>461.16491691475227</c:v>
                </c:pt>
                <c:pt idx="416">
                  <c:v>461.15153448961286</c:v>
                </c:pt>
                <c:pt idx="417">
                  <c:v>461.13815245281455</c:v>
                </c:pt>
                <c:pt idx="418">
                  <c:v>461.12477080434616</c:v>
                </c:pt>
                <c:pt idx="419">
                  <c:v>461.1113895441963</c:v>
                </c:pt>
                <c:pt idx="420">
                  <c:v>461.09800867235379</c:v>
                </c:pt>
                <c:pt idx="421">
                  <c:v>461.0846281888073</c:v>
                </c:pt>
                <c:pt idx="422">
                  <c:v>461.07124809354559</c:v>
                </c:pt>
                <c:pt idx="423">
                  <c:v>461.0578683865574</c:v>
                </c:pt>
                <c:pt idx="424">
                  <c:v>461.04448906783148</c:v>
                </c:pt>
                <c:pt idx="425">
                  <c:v>461.03111013735656</c:v>
                </c:pt>
                <c:pt idx="426">
                  <c:v>461.01773159512135</c:v>
                </c:pt>
                <c:pt idx="427">
                  <c:v>461.00435344111457</c:v>
                </c:pt>
                <c:pt idx="428">
                  <c:v>460.99097567532499</c:v>
                </c:pt>
                <c:pt idx="429">
                  <c:v>460.97759829774128</c:v>
                </c:pt>
                <c:pt idx="430">
                  <c:v>460.96422130835225</c:v>
                </c:pt>
                <c:pt idx="431">
                  <c:v>460.95084470714659</c:v>
                </c:pt>
                <c:pt idx="432">
                  <c:v>460.93746849411309</c:v>
                </c:pt>
                <c:pt idx="433">
                  <c:v>460.92409266924045</c:v>
                </c:pt>
                <c:pt idx="434">
                  <c:v>460.91071723251736</c:v>
                </c:pt>
                <c:pt idx="435">
                  <c:v>460.89734218393261</c:v>
                </c:pt>
                <c:pt idx="436">
                  <c:v>460.88396752347495</c:v>
                </c:pt>
                <c:pt idx="437">
                  <c:v>460.87059325113307</c:v>
                </c:pt>
                <c:pt idx="438">
                  <c:v>460.85721936689572</c:v>
                </c:pt>
                <c:pt idx="439">
                  <c:v>460.84384587075169</c:v>
                </c:pt>
                <c:pt idx="440">
                  <c:v>460.83047276268968</c:v>
                </c:pt>
                <c:pt idx="441">
                  <c:v>460.81710004269843</c:v>
                </c:pt>
                <c:pt idx="442">
                  <c:v>460.80372771076662</c:v>
                </c:pt>
                <c:pt idx="443">
                  <c:v>460.79035576688307</c:v>
                </c:pt>
                <c:pt idx="444">
                  <c:v>460.77698421103651</c:v>
                </c:pt>
                <c:pt idx="445">
                  <c:v>460.76361304321563</c:v>
                </c:pt>
                <c:pt idx="446">
                  <c:v>460.75024226340923</c:v>
                </c:pt>
                <c:pt idx="447">
                  <c:v>460.73687187160601</c:v>
                </c:pt>
                <c:pt idx="448">
                  <c:v>460.72350186779471</c:v>
                </c:pt>
                <c:pt idx="449">
                  <c:v>460.71013225196407</c:v>
                </c:pt>
                <c:pt idx="450">
                  <c:v>460.69676302410289</c:v>
                </c:pt>
                <c:pt idx="451">
                  <c:v>460.68339418419987</c:v>
                </c:pt>
                <c:pt idx="452">
                  <c:v>460.67002573224374</c:v>
                </c:pt>
                <c:pt idx="453">
                  <c:v>460.65665766822326</c:v>
                </c:pt>
                <c:pt idx="454">
                  <c:v>460.64328999212711</c:v>
                </c:pt>
                <c:pt idx="455">
                  <c:v>460.62992270394409</c:v>
                </c:pt>
                <c:pt idx="456">
                  <c:v>460.61655580366295</c:v>
                </c:pt>
                <c:pt idx="457">
                  <c:v>460.60318929127243</c:v>
                </c:pt>
                <c:pt idx="458">
                  <c:v>460.58982316676128</c:v>
                </c:pt>
                <c:pt idx="459">
                  <c:v>460.57645743011824</c:v>
                </c:pt>
                <c:pt idx="460">
                  <c:v>460.563092081332</c:v>
                </c:pt>
                <c:pt idx="461">
                  <c:v>460.54972712039137</c:v>
                </c:pt>
                <c:pt idx="462">
                  <c:v>460.53636254728508</c:v>
                </c:pt>
                <c:pt idx="463">
                  <c:v>460.52299836200189</c:v>
                </c:pt>
                <c:pt idx="464">
                  <c:v>460.50963456453053</c:v>
                </c:pt>
                <c:pt idx="465">
                  <c:v>460.4962711548597</c:v>
                </c:pt>
                <c:pt idx="466">
                  <c:v>460.4829081329782</c:v>
                </c:pt>
                <c:pt idx="467">
                  <c:v>460.46954549887477</c:v>
                </c:pt>
                <c:pt idx="468">
                  <c:v>460.45618325253815</c:v>
                </c:pt>
                <c:pt idx="469">
                  <c:v>460.4428213939571</c:v>
                </c:pt>
                <c:pt idx="470">
                  <c:v>460.42945992312036</c:v>
                </c:pt>
                <c:pt idx="471">
                  <c:v>460.41609884001667</c:v>
                </c:pt>
                <c:pt idx="472">
                  <c:v>460.40273814463478</c:v>
                </c:pt>
                <c:pt idx="473">
                  <c:v>460.38937783696349</c:v>
                </c:pt>
                <c:pt idx="474">
                  <c:v>460.37601791699149</c:v>
                </c:pt>
                <c:pt idx="475">
                  <c:v>460.36265838470752</c:v>
                </c:pt>
                <c:pt idx="476">
                  <c:v>460.34929924010038</c:v>
                </c:pt>
                <c:pt idx="477">
                  <c:v>460.33594048315877</c:v>
                </c:pt>
                <c:pt idx="478">
                  <c:v>460.32258211387148</c:v>
                </c:pt>
                <c:pt idx="479">
                  <c:v>460.30922413222726</c:v>
                </c:pt>
                <c:pt idx="480">
                  <c:v>460.2958665382148</c:v>
                </c:pt>
                <c:pt idx="481">
                  <c:v>460.28250933182289</c:v>
                </c:pt>
                <c:pt idx="482">
                  <c:v>460.2691525130403</c:v>
                </c:pt>
                <c:pt idx="483">
                  <c:v>460.25579608185581</c:v>
                </c:pt>
                <c:pt idx="484">
                  <c:v>460.24244003825811</c:v>
                </c:pt>
                <c:pt idx="485">
                  <c:v>460.22908438223595</c:v>
                </c:pt>
                <c:pt idx="486">
                  <c:v>460.21572911377814</c:v>
                </c:pt>
                <c:pt idx="487">
                  <c:v>460.20237423287341</c:v>
                </c:pt>
                <c:pt idx="488">
                  <c:v>460.18901973951051</c:v>
                </c:pt>
                <c:pt idx="489">
                  <c:v>460.17566563367819</c:v>
                </c:pt>
                <c:pt idx="490">
                  <c:v>460.16231191536519</c:v>
                </c:pt>
                <c:pt idx="491">
                  <c:v>460.14895858456026</c:v>
                </c:pt>
                <c:pt idx="492">
                  <c:v>460.1356056412522</c:v>
                </c:pt>
                <c:pt idx="493">
                  <c:v>460.12225308542975</c:v>
                </c:pt>
                <c:pt idx="494">
                  <c:v>460.10890091708166</c:v>
                </c:pt>
                <c:pt idx="495">
                  <c:v>460.09554913619667</c:v>
                </c:pt>
                <c:pt idx="496">
                  <c:v>460.08219774276353</c:v>
                </c:pt>
                <c:pt idx="497">
                  <c:v>460.06884673677104</c:v>
                </c:pt>
                <c:pt idx="498">
                  <c:v>460.05549611820788</c:v>
                </c:pt>
                <c:pt idx="499">
                  <c:v>460.04214588706287</c:v>
                </c:pt>
                <c:pt idx="500">
                  <c:v>460.0287960433248</c:v>
                </c:pt>
                <c:pt idx="501">
                  <c:v>460.01544658698236</c:v>
                </c:pt>
                <c:pt idx="502">
                  <c:v>460.00209751802436</c:v>
                </c:pt>
                <c:pt idx="503">
                  <c:v>459.98874883643947</c:v>
                </c:pt>
                <c:pt idx="504">
                  <c:v>459.97540054221656</c:v>
                </c:pt>
                <c:pt idx="505">
                  <c:v>459.96205263534432</c:v>
                </c:pt>
                <c:pt idx="506">
                  <c:v>459.94870511581155</c:v>
                </c:pt>
                <c:pt idx="507">
                  <c:v>459.93535798360699</c:v>
                </c:pt>
                <c:pt idx="508">
                  <c:v>459.92201123871939</c:v>
                </c:pt>
                <c:pt idx="509">
                  <c:v>459.9086648811375</c:v>
                </c:pt>
                <c:pt idx="510">
                  <c:v>459.89531891085011</c:v>
                </c:pt>
                <c:pt idx="511">
                  <c:v>459.88197332784597</c:v>
                </c:pt>
                <c:pt idx="512">
                  <c:v>459.86862813211383</c:v>
                </c:pt>
                <c:pt idx="513">
                  <c:v>459.85528332364248</c:v>
                </c:pt>
                <c:pt idx="514">
                  <c:v>459.84193890242068</c:v>
                </c:pt>
                <c:pt idx="515">
                  <c:v>459.82859486843716</c:v>
                </c:pt>
                <c:pt idx="516">
                  <c:v>459.81525122168068</c:v>
                </c:pt>
                <c:pt idx="517">
                  <c:v>459.80190796214004</c:v>
                </c:pt>
                <c:pt idx="518">
                  <c:v>459.78856508980397</c:v>
                </c:pt>
                <c:pt idx="519">
                  <c:v>459.77522260466128</c:v>
                </c:pt>
                <c:pt idx="520">
                  <c:v>459.76188050670072</c:v>
                </c:pt>
                <c:pt idx="521">
                  <c:v>459.74853879591103</c:v>
                </c:pt>
                <c:pt idx="522">
                  <c:v>459.73519747228096</c:v>
                </c:pt>
                <c:pt idx="523">
                  <c:v>459.7218565357993</c:v>
                </c:pt>
                <c:pt idx="524">
                  <c:v>459.70851598645481</c:v>
                </c:pt>
                <c:pt idx="525">
                  <c:v>459.69517582423629</c:v>
                </c:pt>
                <c:pt idx="526">
                  <c:v>459.68183604913247</c:v>
                </c:pt>
                <c:pt idx="527">
                  <c:v>459.66849666113211</c:v>
                </c:pt>
                <c:pt idx="528">
                  <c:v>459.65515766022401</c:v>
                </c:pt>
                <c:pt idx="529">
                  <c:v>459.6418190463969</c:v>
                </c:pt>
                <c:pt idx="530">
                  <c:v>459.62848081963961</c:v>
                </c:pt>
                <c:pt idx="531">
                  <c:v>459.61514297994086</c:v>
                </c:pt>
                <c:pt idx="532">
                  <c:v>459.6018055272894</c:v>
                </c:pt>
                <c:pt idx="533">
                  <c:v>459.58846846167404</c:v>
                </c:pt>
                <c:pt idx="534">
                  <c:v>459.57513178308352</c:v>
                </c:pt>
                <c:pt idx="535">
                  <c:v>459.56179549150659</c:v>
                </c:pt>
                <c:pt idx="536">
                  <c:v>459.54845958693204</c:v>
                </c:pt>
                <c:pt idx="537">
                  <c:v>459.53512406934868</c:v>
                </c:pt>
                <c:pt idx="538">
                  <c:v>459.52178893874526</c:v>
                </c:pt>
                <c:pt idx="539">
                  <c:v>459.50845419511052</c:v>
                </c:pt>
                <c:pt idx="540">
                  <c:v>459.49511983843325</c:v>
                </c:pt>
                <c:pt idx="541">
                  <c:v>459.48178586870222</c:v>
                </c:pt>
                <c:pt idx="542">
                  <c:v>459.46845228590621</c:v>
                </c:pt>
                <c:pt idx="543">
                  <c:v>459.45511909003397</c:v>
                </c:pt>
                <c:pt idx="544">
                  <c:v>459.44178628107426</c:v>
                </c:pt>
                <c:pt idx="545">
                  <c:v>459.42845385901586</c:v>
                </c:pt>
                <c:pt idx="546">
                  <c:v>459.41512182384758</c:v>
                </c:pt>
                <c:pt idx="547">
                  <c:v>459.40179017555818</c:v>
                </c:pt>
                <c:pt idx="548">
                  <c:v>459.38845891413644</c:v>
                </c:pt>
                <c:pt idx="549">
                  <c:v>459.37512803957111</c:v>
                </c:pt>
                <c:pt idx="550">
                  <c:v>459.36179755185094</c:v>
                </c:pt>
                <c:pt idx="551">
                  <c:v>459.34846745096479</c:v>
                </c:pt>
                <c:pt idx="552">
                  <c:v>459.33513773690134</c:v>
                </c:pt>
                <c:pt idx="553">
                  <c:v>459.32180840964941</c:v>
                </c:pt>
                <c:pt idx="554">
                  <c:v>459.30847946919778</c:v>
                </c:pt>
                <c:pt idx="555">
                  <c:v>459.2951509155352</c:v>
                </c:pt>
                <c:pt idx="556">
                  <c:v>459.28182274865048</c:v>
                </c:pt>
                <c:pt idx="557">
                  <c:v>459.26849496853237</c:v>
                </c:pt>
                <c:pt idx="558">
                  <c:v>459.25516757516965</c:v>
                </c:pt>
                <c:pt idx="559">
                  <c:v>459.24184056855114</c:v>
                </c:pt>
                <c:pt idx="560">
                  <c:v>459.22851394866558</c:v>
                </c:pt>
                <c:pt idx="561">
                  <c:v>459.21518771550171</c:v>
                </c:pt>
                <c:pt idx="562">
                  <c:v>459.20186186904834</c:v>
                </c:pt>
                <c:pt idx="563">
                  <c:v>459.18853640929427</c:v>
                </c:pt>
                <c:pt idx="564">
                  <c:v>459.17521133622824</c:v>
                </c:pt>
                <c:pt idx="565">
                  <c:v>459.16188664983906</c:v>
                </c:pt>
                <c:pt idx="566">
                  <c:v>459.14856235011553</c:v>
                </c:pt>
                <c:pt idx="567">
                  <c:v>459.13523843704638</c:v>
                </c:pt>
                <c:pt idx="568">
                  <c:v>459.12191491062043</c:v>
                </c:pt>
                <c:pt idx="569">
                  <c:v>459.10859177082642</c:v>
                </c:pt>
                <c:pt idx="570">
                  <c:v>459.09526901765315</c:v>
                </c:pt>
                <c:pt idx="571">
                  <c:v>459.08194665108937</c:v>
                </c:pt>
                <c:pt idx="572">
                  <c:v>459.06862467112393</c:v>
                </c:pt>
                <c:pt idx="573">
                  <c:v>459.05530307774558</c:v>
                </c:pt>
                <c:pt idx="574">
                  <c:v>459.04198187094306</c:v>
                </c:pt>
                <c:pt idx="575">
                  <c:v>459.02866105070518</c:v>
                </c:pt>
                <c:pt idx="576">
                  <c:v>459.01534061702074</c:v>
                </c:pt>
                <c:pt idx="577">
                  <c:v>459.00202056987854</c:v>
                </c:pt>
                <c:pt idx="578">
                  <c:v>458.98870090926732</c:v>
                </c:pt>
                <c:pt idx="579">
                  <c:v>458.97538163517589</c:v>
                </c:pt>
                <c:pt idx="580">
                  <c:v>458.962062747593</c:v>
                </c:pt>
                <c:pt idx="581">
                  <c:v>458.94874424650743</c:v>
                </c:pt>
                <c:pt idx="582">
                  <c:v>458.935426131908</c:v>
                </c:pt>
                <c:pt idx="583">
                  <c:v>458.92210840378351</c:v>
                </c:pt>
                <c:pt idx="584">
                  <c:v>458.9087910621227</c:v>
                </c:pt>
                <c:pt idx="585">
                  <c:v>458.89547410691438</c:v>
                </c:pt>
                <c:pt idx="586">
                  <c:v>458.88215753814734</c:v>
                </c:pt>
                <c:pt idx="587">
                  <c:v>458.86884135581033</c:v>
                </c:pt>
                <c:pt idx="588">
                  <c:v>458.85552555989216</c:v>
                </c:pt>
                <c:pt idx="589">
                  <c:v>458.84221015038162</c:v>
                </c:pt>
                <c:pt idx="590">
                  <c:v>458.82889512726751</c:v>
                </c:pt>
                <c:pt idx="591">
                  <c:v>458.81558049053859</c:v>
                </c:pt>
                <c:pt idx="592">
                  <c:v>458.80226624018366</c:v>
                </c:pt>
                <c:pt idx="593">
                  <c:v>458.7889523761915</c:v>
                </c:pt>
                <c:pt idx="594">
                  <c:v>458.77563889855094</c:v>
                </c:pt>
                <c:pt idx="595">
                  <c:v>458.7623258072507</c:v>
                </c:pt>
                <c:pt idx="596">
                  <c:v>458.74901310227966</c:v>
                </c:pt>
                <c:pt idx="597">
                  <c:v>458.7357007836265</c:v>
                </c:pt>
                <c:pt idx="598">
                  <c:v>458.72238885128007</c:v>
                </c:pt>
                <c:pt idx="599">
                  <c:v>458.70907730522919</c:v>
                </c:pt>
                <c:pt idx="600">
                  <c:v>458.69576614546258</c:v>
                </c:pt>
                <c:pt idx="601">
                  <c:v>458.68245537196907</c:v>
                </c:pt>
                <c:pt idx="602">
                  <c:v>458.66914498473744</c:v>
                </c:pt>
                <c:pt idx="603">
                  <c:v>458.65583498375651</c:v>
                </c:pt>
                <c:pt idx="604">
                  <c:v>458.642525369015</c:v>
                </c:pt>
                <c:pt idx="605">
                  <c:v>458.6292161405018</c:v>
                </c:pt>
                <c:pt idx="606">
                  <c:v>458.61590729820563</c:v>
                </c:pt>
                <c:pt idx="607">
                  <c:v>458.6025988421153</c:v>
                </c:pt>
                <c:pt idx="608">
                  <c:v>458.58929077221961</c:v>
                </c:pt>
                <c:pt idx="609">
                  <c:v>458.57598308850737</c:v>
                </c:pt>
                <c:pt idx="610">
                  <c:v>458.56267579096732</c:v>
                </c:pt>
                <c:pt idx="611">
                  <c:v>458.54936887958831</c:v>
                </c:pt>
                <c:pt idx="612">
                  <c:v>458.5360623543591</c:v>
                </c:pt>
                <c:pt idx="613">
                  <c:v>458.52275621526849</c:v>
                </c:pt>
                <c:pt idx="614">
                  <c:v>458.50945046230527</c:v>
                </c:pt>
                <c:pt idx="615">
                  <c:v>458.49614509545825</c:v>
                </c:pt>
                <c:pt idx="616">
                  <c:v>458.48284011471623</c:v>
                </c:pt>
                <c:pt idx="617">
                  <c:v>458.46953552006801</c:v>
                </c:pt>
                <c:pt idx="618">
                  <c:v>458.45623131150234</c:v>
                </c:pt>
                <c:pt idx="619">
                  <c:v>458.44292748900807</c:v>
                </c:pt>
                <c:pt idx="620">
                  <c:v>458.42962405257396</c:v>
                </c:pt>
                <c:pt idx="621">
                  <c:v>458.41632100218885</c:v>
                </c:pt>
                <c:pt idx="622">
                  <c:v>458.4030183378415</c:v>
                </c:pt>
                <c:pt idx="623">
                  <c:v>458.38971605952071</c:v>
                </c:pt>
                <c:pt idx="624">
                  <c:v>458.37641416721527</c:v>
                </c:pt>
                <c:pt idx="625">
                  <c:v>458.363112660914</c:v>
                </c:pt>
                <c:pt idx="626">
                  <c:v>458.34981154060569</c:v>
                </c:pt>
                <c:pt idx="627">
                  <c:v>458.33651080627914</c:v>
                </c:pt>
                <c:pt idx="628">
                  <c:v>458.32321045792315</c:v>
                </c:pt>
                <c:pt idx="629">
                  <c:v>458.30991049552654</c:v>
                </c:pt>
                <c:pt idx="630">
                  <c:v>458.29661091907809</c:v>
                </c:pt>
                <c:pt idx="631">
                  <c:v>458.28331172856662</c:v>
                </c:pt>
                <c:pt idx="632">
                  <c:v>458.27001292398086</c:v>
                </c:pt>
                <c:pt idx="633">
                  <c:v>458.25671450530967</c:v>
                </c:pt>
                <c:pt idx="634">
                  <c:v>458.24341647254187</c:v>
                </c:pt>
                <c:pt idx="635">
                  <c:v>458.23011882566624</c:v>
                </c:pt>
                <c:pt idx="636">
                  <c:v>458.21682156467153</c:v>
                </c:pt>
                <c:pt idx="637">
                  <c:v>458.20352468954661</c:v>
                </c:pt>
                <c:pt idx="638">
                  <c:v>458.19022820028027</c:v>
                </c:pt>
                <c:pt idx="639">
                  <c:v>458.17693209686132</c:v>
                </c:pt>
                <c:pt idx="640">
                  <c:v>458.16363637927856</c:v>
                </c:pt>
                <c:pt idx="641">
                  <c:v>458.15034104752073</c:v>
                </c:pt>
                <c:pt idx="642">
                  <c:v>458.13704610157669</c:v>
                </c:pt>
                <c:pt idx="643">
                  <c:v>458.12375154143524</c:v>
                </c:pt>
                <c:pt idx="644">
                  <c:v>458.11045736708519</c:v>
                </c:pt>
                <c:pt idx="645">
                  <c:v>458.09716357851534</c:v>
                </c:pt>
                <c:pt idx="646">
                  <c:v>458.08387017571448</c:v>
                </c:pt>
                <c:pt idx="647">
                  <c:v>458.07057715867143</c:v>
                </c:pt>
                <c:pt idx="648">
                  <c:v>458.05728452737503</c:v>
                </c:pt>
                <c:pt idx="649">
                  <c:v>458.04399228181404</c:v>
                </c:pt>
                <c:pt idx="650">
                  <c:v>458.03070042197726</c:v>
                </c:pt>
                <c:pt idx="651">
                  <c:v>458.01740894785354</c:v>
                </c:pt>
                <c:pt idx="652">
                  <c:v>458.00411785943163</c:v>
                </c:pt>
                <c:pt idx="653">
                  <c:v>457.99082715670039</c:v>
                </c:pt>
                <c:pt idx="654">
                  <c:v>457.97753683964862</c:v>
                </c:pt>
                <c:pt idx="655">
                  <c:v>457.96424690826512</c:v>
                </c:pt>
                <c:pt idx="656">
                  <c:v>457.9509573625387</c:v>
                </c:pt>
                <c:pt idx="657">
                  <c:v>457.93766820245816</c:v>
                </c:pt>
                <c:pt idx="658">
                  <c:v>457.92437942801229</c:v>
                </c:pt>
                <c:pt idx="659">
                  <c:v>457.9110910391899</c:v>
                </c:pt>
                <c:pt idx="660">
                  <c:v>457.89780303597985</c:v>
                </c:pt>
                <c:pt idx="661">
                  <c:v>457.88451541837088</c:v>
                </c:pt>
                <c:pt idx="662">
                  <c:v>457.87122818635186</c:v>
                </c:pt>
                <c:pt idx="663">
                  <c:v>457.85794133991158</c:v>
                </c:pt>
                <c:pt idx="664">
                  <c:v>457.84465487903884</c:v>
                </c:pt>
                <c:pt idx="665">
                  <c:v>457.83136880372246</c:v>
                </c:pt>
                <c:pt idx="666">
                  <c:v>457.81808311395127</c:v>
                </c:pt>
                <c:pt idx="667">
                  <c:v>457.80479780971405</c:v>
                </c:pt>
                <c:pt idx="668">
                  <c:v>457.79151289099963</c:v>
                </c:pt>
                <c:pt idx="669">
                  <c:v>457.77822835779682</c:v>
                </c:pt>
                <c:pt idx="670">
                  <c:v>457.76494421009443</c:v>
                </c:pt>
                <c:pt idx="671">
                  <c:v>457.75166044788131</c:v>
                </c:pt>
                <c:pt idx="672">
                  <c:v>457.7383770711462</c:v>
                </c:pt>
                <c:pt idx="673">
                  <c:v>457.72509407987798</c:v>
                </c:pt>
                <c:pt idx="674">
                  <c:v>457.71181147406543</c:v>
                </c:pt>
                <c:pt idx="675">
                  <c:v>457.69852925369736</c:v>
                </c:pt>
                <c:pt idx="676">
                  <c:v>457.68524741876263</c:v>
                </c:pt>
                <c:pt idx="677">
                  <c:v>457.67196596925004</c:v>
                </c:pt>
                <c:pt idx="678">
                  <c:v>457.65868490514839</c:v>
                </c:pt>
                <c:pt idx="679">
                  <c:v>457.64540422644649</c:v>
                </c:pt>
                <c:pt idx="680">
                  <c:v>457.63212393313313</c:v>
                </c:pt>
                <c:pt idx="681">
                  <c:v>457.61884402519718</c:v>
                </c:pt>
                <c:pt idx="682">
                  <c:v>457.60556450262743</c:v>
                </c:pt>
                <c:pt idx="683">
                  <c:v>457.59228536541269</c:v>
                </c:pt>
                <c:pt idx="684">
                  <c:v>457.57900661354182</c:v>
                </c:pt>
                <c:pt idx="685">
                  <c:v>457.56572824700356</c:v>
                </c:pt>
                <c:pt idx="686">
                  <c:v>457.55245026578683</c:v>
                </c:pt>
                <c:pt idx="687">
                  <c:v>457.53917266988037</c:v>
                </c:pt>
                <c:pt idx="688">
                  <c:v>457.52589545927304</c:v>
                </c:pt>
                <c:pt idx="689">
                  <c:v>457.51261863395365</c:v>
                </c:pt>
                <c:pt idx="690">
                  <c:v>457.49934219391099</c:v>
                </c:pt>
                <c:pt idx="691">
                  <c:v>457.48606613913387</c:v>
                </c:pt>
                <c:pt idx="692">
                  <c:v>457.47279046961114</c:v>
                </c:pt>
                <c:pt idx="693">
                  <c:v>457.45951518533167</c:v>
                </c:pt>
                <c:pt idx="694">
                  <c:v>457.44624028628419</c:v>
                </c:pt>
                <c:pt idx="695">
                  <c:v>457.43296577245758</c:v>
                </c:pt>
                <c:pt idx="696">
                  <c:v>457.41969164384062</c:v>
                </c:pt>
                <c:pt idx="697">
                  <c:v>457.40641790042218</c:v>
                </c:pt>
                <c:pt idx="698">
                  <c:v>457.39314454219107</c:v>
                </c:pt>
                <c:pt idx="699">
                  <c:v>457.37987156913607</c:v>
                </c:pt>
                <c:pt idx="700">
                  <c:v>457.36659898124606</c:v>
                </c:pt>
                <c:pt idx="701">
                  <c:v>457.35332677850982</c:v>
                </c:pt>
                <c:pt idx="702">
                  <c:v>457.34005496091618</c:v>
                </c:pt>
                <c:pt idx="703">
                  <c:v>457.32678352845397</c:v>
                </c:pt>
                <c:pt idx="704">
                  <c:v>457.31351248111201</c:v>
                </c:pt>
                <c:pt idx="705">
                  <c:v>457.30024181887916</c:v>
                </c:pt>
                <c:pt idx="706">
                  <c:v>457.28697154174421</c:v>
                </c:pt>
                <c:pt idx="707">
                  <c:v>457.27370164969602</c:v>
                </c:pt>
                <c:pt idx="708">
                  <c:v>457.26043214272335</c:v>
                </c:pt>
                <c:pt idx="709">
                  <c:v>457.24716302081509</c:v>
                </c:pt>
                <c:pt idx="710">
                  <c:v>457.23389428396001</c:v>
                </c:pt>
                <c:pt idx="711">
                  <c:v>457.22062593214696</c:v>
                </c:pt>
                <c:pt idx="712">
                  <c:v>457.20735796536479</c:v>
                </c:pt>
                <c:pt idx="713">
                  <c:v>457.19409038360232</c:v>
                </c:pt>
                <c:pt idx="714">
                  <c:v>457.18082318684833</c:v>
                </c:pt>
                <c:pt idx="715">
                  <c:v>457.16755637509169</c:v>
                </c:pt>
                <c:pt idx="716">
                  <c:v>457.15428994832121</c:v>
                </c:pt>
                <c:pt idx="717">
                  <c:v>457.14102390652573</c:v>
                </c:pt>
                <c:pt idx="718">
                  <c:v>457.12775824969412</c:v>
                </c:pt>
                <c:pt idx="719">
                  <c:v>457.11449297781513</c:v>
                </c:pt>
                <c:pt idx="720">
                  <c:v>457.10122809087767</c:v>
                </c:pt>
                <c:pt idx="721">
                  <c:v>457.08796358887048</c:v>
                </c:pt>
                <c:pt idx="722">
                  <c:v>457.07469947178242</c:v>
                </c:pt>
                <c:pt idx="723">
                  <c:v>457.06143573960236</c:v>
                </c:pt>
                <c:pt idx="724">
                  <c:v>457.04817239231909</c:v>
                </c:pt>
                <c:pt idx="725">
                  <c:v>457.03490942992147</c:v>
                </c:pt>
                <c:pt idx="726">
                  <c:v>457.02164685239831</c:v>
                </c:pt>
                <c:pt idx="727">
                  <c:v>457.00838465973845</c:v>
                </c:pt>
                <c:pt idx="728">
                  <c:v>456.99512285193072</c:v>
                </c:pt>
                <c:pt idx="729">
                  <c:v>456.98186142896395</c:v>
                </c:pt>
                <c:pt idx="730">
                  <c:v>456.96860039082696</c:v>
                </c:pt>
                <c:pt idx="731">
                  <c:v>456.95533973750861</c:v>
                </c:pt>
                <c:pt idx="732">
                  <c:v>456.94207946899775</c:v>
                </c:pt>
                <c:pt idx="733">
                  <c:v>456.92881958528318</c:v>
                </c:pt>
                <c:pt idx="734">
                  <c:v>456.91556008635371</c:v>
                </c:pt>
                <c:pt idx="735">
                  <c:v>456.90230097219819</c:v>
                </c:pt>
                <c:pt idx="736">
                  <c:v>456.88904224280549</c:v>
                </c:pt>
                <c:pt idx="737">
                  <c:v>456.8757838981644</c:v>
                </c:pt>
                <c:pt idx="738">
                  <c:v>456.86252593826379</c:v>
                </c:pt>
                <c:pt idx="739">
                  <c:v>456.84926836309251</c:v>
                </c:pt>
                <c:pt idx="740">
                  <c:v>456.83601117263936</c:v>
                </c:pt>
                <c:pt idx="741">
                  <c:v>456.82275436689315</c:v>
                </c:pt>
                <c:pt idx="742">
                  <c:v>456.80949794584274</c:v>
                </c:pt>
                <c:pt idx="743">
                  <c:v>456.79624190947698</c:v>
                </c:pt>
                <c:pt idx="744">
                  <c:v>456.78298625778473</c:v>
                </c:pt>
                <c:pt idx="745">
                  <c:v>456.76973099075479</c:v>
                </c:pt>
                <c:pt idx="746">
                  <c:v>456.75647610837598</c:v>
                </c:pt>
                <c:pt idx="747">
                  <c:v>456.74322161063719</c:v>
                </c:pt>
                <c:pt idx="748">
                  <c:v>456.72996749752724</c:v>
                </c:pt>
                <c:pt idx="749">
                  <c:v>456.71671376903493</c:v>
                </c:pt>
                <c:pt idx="750">
                  <c:v>456.70346042514916</c:v>
                </c:pt>
                <c:pt idx="751">
                  <c:v>456.69020746585875</c:v>
                </c:pt>
                <c:pt idx="752">
                  <c:v>456.67695489115249</c:v>
                </c:pt>
                <c:pt idx="753">
                  <c:v>456.6637027010193</c:v>
                </c:pt>
                <c:pt idx="754">
                  <c:v>456.65045089544793</c:v>
                </c:pt>
                <c:pt idx="755">
                  <c:v>456.63719947442729</c:v>
                </c:pt>
                <c:pt idx="756">
                  <c:v>456.62394843794618</c:v>
                </c:pt>
                <c:pt idx="757">
                  <c:v>456.61069778599347</c:v>
                </c:pt>
                <c:pt idx="758">
                  <c:v>456.597447518558</c:v>
                </c:pt>
                <c:pt idx="759">
                  <c:v>456.58419763562864</c:v>
                </c:pt>
                <c:pt idx="760">
                  <c:v>456.57094813719419</c:v>
                </c:pt>
                <c:pt idx="761">
                  <c:v>456.55769902324346</c:v>
                </c:pt>
                <c:pt idx="762">
                  <c:v>456.54445029376535</c:v>
                </c:pt>
                <c:pt idx="763">
                  <c:v>456.53120194874867</c:v>
                </c:pt>
                <c:pt idx="764">
                  <c:v>456.51795398818228</c:v>
                </c:pt>
                <c:pt idx="765">
                  <c:v>456.50470641205504</c:v>
                </c:pt>
                <c:pt idx="766">
                  <c:v>456.49145922035581</c:v>
                </c:pt>
                <c:pt idx="767">
                  <c:v>456.47821241307338</c:v>
                </c:pt>
                <c:pt idx="768">
                  <c:v>456.46496599019662</c:v>
                </c:pt>
                <c:pt idx="769">
                  <c:v>456.45171995171432</c:v>
                </c:pt>
                <c:pt idx="770">
                  <c:v>456.43847429761541</c:v>
                </c:pt>
                <c:pt idx="771">
                  <c:v>456.42522902788869</c:v>
                </c:pt>
                <c:pt idx="772">
                  <c:v>456.41198414252301</c:v>
                </c:pt>
                <c:pt idx="773">
                  <c:v>456.39873964150723</c:v>
                </c:pt>
                <c:pt idx="774">
                  <c:v>456.38549552483022</c:v>
                </c:pt>
                <c:pt idx="775">
                  <c:v>456.37225179248077</c:v>
                </c:pt>
                <c:pt idx="776">
                  <c:v>456.35900844444774</c:v>
                </c:pt>
                <c:pt idx="777">
                  <c:v>456.34576548071999</c:v>
                </c:pt>
                <c:pt idx="778">
                  <c:v>456.33252290128638</c:v>
                </c:pt>
                <c:pt idx="779">
                  <c:v>456.31928070613577</c:v>
                </c:pt>
                <c:pt idx="780">
                  <c:v>456.30603889525696</c:v>
                </c:pt>
                <c:pt idx="781">
                  <c:v>456.29279746863887</c:v>
                </c:pt>
                <c:pt idx="782">
                  <c:v>456.27955642627029</c:v>
                </c:pt>
                <c:pt idx="783">
                  <c:v>456.26631576814009</c:v>
                </c:pt>
                <c:pt idx="784">
                  <c:v>456.25307549423712</c:v>
                </c:pt>
                <c:pt idx="785">
                  <c:v>456.23983560455019</c:v>
                </c:pt>
                <c:pt idx="786">
                  <c:v>456.22659609906822</c:v>
                </c:pt>
                <c:pt idx="787">
                  <c:v>456.21335697777999</c:v>
                </c:pt>
                <c:pt idx="788">
                  <c:v>456.20011824067444</c:v>
                </c:pt>
                <c:pt idx="789">
                  <c:v>456.18687988774036</c:v>
                </c:pt>
                <c:pt idx="790">
                  <c:v>456.17364191896661</c:v>
                </c:pt>
                <c:pt idx="791">
                  <c:v>456.16040433434205</c:v>
                </c:pt>
                <c:pt idx="792">
                  <c:v>456.14716713385548</c:v>
                </c:pt>
                <c:pt idx="793">
                  <c:v>456.13393031749581</c:v>
                </c:pt>
                <c:pt idx="794">
                  <c:v>456.12069388525191</c:v>
                </c:pt>
                <c:pt idx="795">
                  <c:v>456.10745783711258</c:v>
                </c:pt>
                <c:pt idx="796">
                  <c:v>456.09422217306673</c:v>
                </c:pt>
                <c:pt idx="797">
                  <c:v>456.08098689310316</c:v>
                </c:pt>
                <c:pt idx="798">
                  <c:v>456.06775199721073</c:v>
                </c:pt>
                <c:pt idx="799">
                  <c:v>456.05451748537831</c:v>
                </c:pt>
                <c:pt idx="800">
                  <c:v>456.04128335759475</c:v>
                </c:pt>
                <c:pt idx="801">
                  <c:v>456.02804961384891</c:v>
                </c:pt>
                <c:pt idx="802">
                  <c:v>456.01481625412964</c:v>
                </c:pt>
                <c:pt idx="803">
                  <c:v>456.00158327842581</c:v>
                </c:pt>
                <c:pt idx="804">
                  <c:v>455.98835068672628</c:v>
                </c:pt>
                <c:pt idx="805">
                  <c:v>455.9751184790199</c:v>
                </c:pt>
                <c:pt idx="806">
                  <c:v>455.96188665529553</c:v>
                </c:pt>
                <c:pt idx="807">
                  <c:v>455.94865521554203</c:v>
                </c:pt>
                <c:pt idx="808">
                  <c:v>455.93542415974827</c:v>
                </c:pt>
                <c:pt idx="809">
                  <c:v>455.92219348790309</c:v>
                </c:pt>
                <c:pt idx="810">
                  <c:v>455.9089631999953</c:v>
                </c:pt>
                <c:pt idx="811">
                  <c:v>455.89573329601382</c:v>
                </c:pt>
                <c:pt idx="812">
                  <c:v>455.8825037759475</c:v>
                </c:pt>
                <c:pt idx="813">
                  <c:v>455.8692746397852</c:v>
                </c:pt>
                <c:pt idx="814">
                  <c:v>455.85604588751579</c:v>
                </c:pt>
                <c:pt idx="815">
                  <c:v>455.84281751912806</c:v>
                </c:pt>
                <c:pt idx="816">
                  <c:v>455.82958953461093</c:v>
                </c:pt>
                <c:pt idx="817">
                  <c:v>455.81636193395326</c:v>
                </c:pt>
                <c:pt idx="818">
                  <c:v>455.80313471714391</c:v>
                </c:pt>
                <c:pt idx="819">
                  <c:v>455.78990788417173</c:v>
                </c:pt>
                <c:pt idx="820">
                  <c:v>455.77668143502558</c:v>
                </c:pt>
                <c:pt idx="821">
                  <c:v>455.76345536969433</c:v>
                </c:pt>
                <c:pt idx="822">
                  <c:v>455.75022968816683</c:v>
                </c:pt>
                <c:pt idx="823">
                  <c:v>455.73700439043199</c:v>
                </c:pt>
                <c:pt idx="824">
                  <c:v>455.72377947647863</c:v>
                </c:pt>
                <c:pt idx="825">
                  <c:v>455.71055494629559</c:v>
                </c:pt>
                <c:pt idx="826">
                  <c:v>455.69733079987179</c:v>
                </c:pt>
                <c:pt idx="827">
                  <c:v>455.68410703719604</c:v>
                </c:pt>
                <c:pt idx="828">
                  <c:v>455.67088365825725</c:v>
                </c:pt>
                <c:pt idx="829">
                  <c:v>455.65766066304428</c:v>
                </c:pt>
                <c:pt idx="830">
                  <c:v>455.64443805154599</c:v>
                </c:pt>
                <c:pt idx="831">
                  <c:v>455.63121582375118</c:v>
                </c:pt>
                <c:pt idx="832">
                  <c:v>455.61799397964882</c:v>
                </c:pt>
                <c:pt idx="833">
                  <c:v>455.60477251922771</c:v>
                </c:pt>
                <c:pt idx="834">
                  <c:v>455.59155144247671</c:v>
                </c:pt>
                <c:pt idx="835">
                  <c:v>455.57833074938475</c:v>
                </c:pt>
                <c:pt idx="836">
                  <c:v>455.56511043994061</c:v>
                </c:pt>
                <c:pt idx="837">
                  <c:v>455.55189051413322</c:v>
                </c:pt>
                <c:pt idx="838">
                  <c:v>455.53867097195143</c:v>
                </c:pt>
                <c:pt idx="839">
                  <c:v>455.52545181338411</c:v>
                </c:pt>
                <c:pt idx="840">
                  <c:v>455.51223303842011</c:v>
                </c:pt>
                <c:pt idx="841">
                  <c:v>455.49901464704834</c:v>
                </c:pt>
                <c:pt idx="842">
                  <c:v>455.48579663925761</c:v>
                </c:pt>
                <c:pt idx="843">
                  <c:v>455.47257901503684</c:v>
                </c:pt>
                <c:pt idx="844">
                  <c:v>455.45936177437488</c:v>
                </c:pt>
                <c:pt idx="845">
                  <c:v>455.4461449172606</c:v>
                </c:pt>
                <c:pt idx="846">
                  <c:v>455.43292844368284</c:v>
                </c:pt>
                <c:pt idx="847">
                  <c:v>455.41971235363053</c:v>
                </c:pt>
                <c:pt idx="848">
                  <c:v>455.40649664709252</c:v>
                </c:pt>
                <c:pt idx="849">
                  <c:v>455.39328132405768</c:v>
                </c:pt>
                <c:pt idx="850">
                  <c:v>455.38006638451486</c:v>
                </c:pt>
                <c:pt idx="851">
                  <c:v>455.36685182845292</c:v>
                </c:pt>
                <c:pt idx="852">
                  <c:v>455.35363765586078</c:v>
                </c:pt>
                <c:pt idx="853">
                  <c:v>455.34042386672729</c:v>
                </c:pt>
                <c:pt idx="854">
                  <c:v>455.32721046104132</c:v>
                </c:pt>
                <c:pt idx="855">
                  <c:v>455.31399743879172</c:v>
                </c:pt>
                <c:pt idx="856">
                  <c:v>455.3007847999674</c:v>
                </c:pt>
                <c:pt idx="857">
                  <c:v>455.28757254455724</c:v>
                </c:pt>
                <c:pt idx="858">
                  <c:v>455.27436067255007</c:v>
                </c:pt>
                <c:pt idx="859">
                  <c:v>455.26114918393478</c:v>
                </c:pt>
                <c:pt idx="860">
                  <c:v>455.24793807870026</c:v>
                </c:pt>
                <c:pt idx="861">
                  <c:v>455.23472735683538</c:v>
                </c:pt>
                <c:pt idx="862">
                  <c:v>455.221517018329</c:v>
                </c:pt>
                <c:pt idx="863">
                  <c:v>455.20830706317003</c:v>
                </c:pt>
                <c:pt idx="864">
                  <c:v>455.19509749134733</c:v>
                </c:pt>
                <c:pt idx="865">
                  <c:v>455.18188830284976</c:v>
                </c:pt>
                <c:pt idx="866">
                  <c:v>455.16867949766618</c:v>
                </c:pt>
                <c:pt idx="867">
                  <c:v>455.1554710757855</c:v>
                </c:pt>
                <c:pt idx="868">
                  <c:v>455.14226303719659</c:v>
                </c:pt>
                <c:pt idx="869">
                  <c:v>455.12905538188835</c:v>
                </c:pt>
                <c:pt idx="870">
                  <c:v>455.11584810984959</c:v>
                </c:pt>
                <c:pt idx="871">
                  <c:v>455.10264122106923</c:v>
                </c:pt>
                <c:pt idx="872">
                  <c:v>455.08943471553619</c:v>
                </c:pt>
                <c:pt idx="873">
                  <c:v>455.07622859323931</c:v>
                </c:pt>
                <c:pt idx="874">
                  <c:v>455.06302285416746</c:v>
                </c:pt>
                <c:pt idx="875">
                  <c:v>455.04981749830949</c:v>
                </c:pt>
                <c:pt idx="876">
                  <c:v>455.03661252565433</c:v>
                </c:pt>
                <c:pt idx="877">
                  <c:v>455.02340793619089</c:v>
                </c:pt>
                <c:pt idx="878">
                  <c:v>455.01020372990797</c:v>
                </c:pt>
                <c:pt idx="879">
                  <c:v>454.99699990679449</c:v>
                </c:pt>
                <c:pt idx="880">
                  <c:v>454.98379646683935</c:v>
                </c:pt>
                <c:pt idx="881">
                  <c:v>454.97059341003143</c:v>
                </c:pt>
                <c:pt idx="882">
                  <c:v>454.95739073635957</c:v>
                </c:pt>
                <c:pt idx="883">
                  <c:v>454.94418844581264</c:v>
                </c:pt>
                <c:pt idx="884">
                  <c:v>454.93098653837956</c:v>
                </c:pt>
                <c:pt idx="885">
                  <c:v>454.91778501404923</c:v>
                </c:pt>
                <c:pt idx="886">
                  <c:v>454.90458387281052</c:v>
                </c:pt>
                <c:pt idx="887">
                  <c:v>454.89138311465229</c:v>
                </c:pt>
                <c:pt idx="888">
                  <c:v>454.87818273956344</c:v>
                </c:pt>
                <c:pt idx="889">
                  <c:v>454.86498274753285</c:v>
                </c:pt>
                <c:pt idx="890">
                  <c:v>454.85178313854942</c:v>
                </c:pt>
                <c:pt idx="891">
                  <c:v>454.83858391260202</c:v>
                </c:pt>
                <c:pt idx="892">
                  <c:v>454.8253850696795</c:v>
                </c:pt>
                <c:pt idx="893">
                  <c:v>454.81218660977083</c:v>
                </c:pt>
                <c:pt idx="894">
                  <c:v>454.79898853286483</c:v>
                </c:pt>
                <c:pt idx="895">
                  <c:v>454.78579083895039</c:v>
                </c:pt>
                <c:pt idx="896">
                  <c:v>454.77259352801639</c:v>
                </c:pt>
                <c:pt idx="897">
                  <c:v>454.75939660005173</c:v>
                </c:pt>
                <c:pt idx="898">
                  <c:v>454.74620005504534</c:v>
                </c:pt>
                <c:pt idx="899">
                  <c:v>454.73300389298606</c:v>
                </c:pt>
                <c:pt idx="900">
                  <c:v>454.71980811386277</c:v>
                </c:pt>
                <c:pt idx="901">
                  <c:v>454.70661271766437</c:v>
                </c:pt>
                <c:pt idx="902">
                  <c:v>454.69341770437978</c:v>
                </c:pt>
                <c:pt idx="903">
                  <c:v>454.68022307399787</c:v>
                </c:pt>
                <c:pt idx="904">
                  <c:v>454.66702882650748</c:v>
                </c:pt>
                <c:pt idx="905">
                  <c:v>454.65383496189753</c:v>
                </c:pt>
                <c:pt idx="906">
                  <c:v>454.64064148015694</c:v>
                </c:pt>
                <c:pt idx="907">
                  <c:v>454.62744838127458</c:v>
                </c:pt>
                <c:pt idx="908">
                  <c:v>454.61425566523934</c:v>
                </c:pt>
                <c:pt idx="909">
                  <c:v>454.6010633320401</c:v>
                </c:pt>
                <c:pt idx="910">
                  <c:v>454.58787138166576</c:v>
                </c:pt>
                <c:pt idx="911">
                  <c:v>454.5746798141052</c:v>
                </c:pt>
                <c:pt idx="912">
                  <c:v>454.56148862934731</c:v>
                </c:pt>
                <c:pt idx="913">
                  <c:v>454.54829782738096</c:v>
                </c:pt>
                <c:pt idx="914">
                  <c:v>454.53510740819513</c:v>
                </c:pt>
                <c:pt idx="915">
                  <c:v>454.52191737177861</c:v>
                </c:pt>
                <c:pt idx="916">
                  <c:v>454.50872771812033</c:v>
                </c:pt>
                <c:pt idx="917">
                  <c:v>454.49553844720919</c:v>
                </c:pt>
                <c:pt idx="918">
                  <c:v>454.48234955903411</c:v>
                </c:pt>
                <c:pt idx="919">
                  <c:v>454.46916105358395</c:v>
                </c:pt>
                <c:pt idx="920">
                  <c:v>454.45597293084762</c:v>
                </c:pt>
                <c:pt idx="921">
                  <c:v>454.44278519081399</c:v>
                </c:pt>
                <c:pt idx="922">
                  <c:v>454.42959783347197</c:v>
                </c:pt>
                <c:pt idx="923">
                  <c:v>454.41641085881048</c:v>
                </c:pt>
                <c:pt idx="924">
                  <c:v>454.40322426681837</c:v>
                </c:pt>
                <c:pt idx="925">
                  <c:v>454.39003805748456</c:v>
                </c:pt>
                <c:pt idx="926">
                  <c:v>454.37685223079791</c:v>
                </c:pt>
                <c:pt idx="927">
                  <c:v>454.36366678674733</c:v>
                </c:pt>
                <c:pt idx="928">
                  <c:v>454.35048172532174</c:v>
                </c:pt>
                <c:pt idx="929">
                  <c:v>454.33729704651006</c:v>
                </c:pt>
                <c:pt idx="930">
                  <c:v>454.32411275030114</c:v>
                </c:pt>
                <c:pt idx="931">
                  <c:v>454.3109288366839</c:v>
                </c:pt>
                <c:pt idx="932">
                  <c:v>454.29774530564725</c:v>
                </c:pt>
                <c:pt idx="933">
                  <c:v>454.28456215718006</c:v>
                </c:pt>
                <c:pt idx="934">
                  <c:v>454.27137939127124</c:v>
                </c:pt>
                <c:pt idx="935">
                  <c:v>454.25819700790964</c:v>
                </c:pt>
                <c:pt idx="936">
                  <c:v>454.24501500708425</c:v>
                </c:pt>
                <c:pt idx="937">
                  <c:v>454.23183338878391</c:v>
                </c:pt>
                <c:pt idx="938">
                  <c:v>454.21865215299755</c:v>
                </c:pt>
                <c:pt idx="939">
                  <c:v>454.20547129971402</c:v>
                </c:pt>
                <c:pt idx="940">
                  <c:v>454.1922908289223</c:v>
                </c:pt>
                <c:pt idx="941">
                  <c:v>454.17911074061124</c:v>
                </c:pt>
                <c:pt idx="942">
                  <c:v>454.1659310347697</c:v>
                </c:pt>
                <c:pt idx="943">
                  <c:v>454.15275171138666</c:v>
                </c:pt>
                <c:pt idx="944">
                  <c:v>454.13957277045097</c:v>
                </c:pt>
                <c:pt idx="945">
                  <c:v>454.12639421195155</c:v>
                </c:pt>
                <c:pt idx="946">
                  <c:v>454.11321603587731</c:v>
                </c:pt>
                <c:pt idx="947">
                  <c:v>454.10003824221712</c:v>
                </c:pt>
                <c:pt idx="948">
                  <c:v>454.08686083095995</c:v>
                </c:pt>
                <c:pt idx="949">
                  <c:v>454.07368380209465</c:v>
                </c:pt>
                <c:pt idx="950">
                  <c:v>454.06050715561014</c:v>
                </c:pt>
                <c:pt idx="951">
                  <c:v>454.04733089149528</c:v>
                </c:pt>
                <c:pt idx="952">
                  <c:v>454.03415500973904</c:v>
                </c:pt>
                <c:pt idx="953">
                  <c:v>454.02097951033028</c:v>
                </c:pt>
                <c:pt idx="954">
                  <c:v>454.00780439325791</c:v>
                </c:pt>
                <c:pt idx="955">
                  <c:v>453.99462965851086</c:v>
                </c:pt>
                <c:pt idx="956">
                  <c:v>453.98145530607803</c:v>
                </c:pt>
                <c:pt idx="957">
                  <c:v>453.96828133594829</c:v>
                </c:pt>
                <c:pt idx="958">
                  <c:v>453.95510774811061</c:v>
                </c:pt>
                <c:pt idx="959">
                  <c:v>453.94193454255384</c:v>
                </c:pt>
                <c:pt idx="960">
                  <c:v>453.9287617192669</c:v>
                </c:pt>
                <c:pt idx="961">
                  <c:v>453.91558927823871</c:v>
                </c:pt>
                <c:pt idx="962">
                  <c:v>453.90241721945819</c:v>
                </c:pt>
                <c:pt idx="963">
                  <c:v>453.88924554291418</c:v>
                </c:pt>
                <c:pt idx="964">
                  <c:v>453.87607424859567</c:v>
                </c:pt>
                <c:pt idx="965">
                  <c:v>453.86290333649151</c:v>
                </c:pt>
                <c:pt idx="966">
                  <c:v>453.84973280659068</c:v>
                </c:pt>
                <c:pt idx="967">
                  <c:v>453.83656265888203</c:v>
                </c:pt>
                <c:pt idx="968">
                  <c:v>453.82339289335448</c:v>
                </c:pt>
                <c:pt idx="969">
                  <c:v>453.81022350999694</c:v>
                </c:pt>
                <c:pt idx="970">
                  <c:v>453.79705450879828</c:v>
                </c:pt>
                <c:pt idx="971">
                  <c:v>453.78388588974747</c:v>
                </c:pt>
                <c:pt idx="972">
                  <c:v>453.77071765283341</c:v>
                </c:pt>
                <c:pt idx="973">
                  <c:v>453.75754979804498</c:v>
                </c:pt>
                <c:pt idx="974">
                  <c:v>453.74438232537113</c:v>
                </c:pt>
                <c:pt idx="975">
                  <c:v>453.73121523480074</c:v>
                </c:pt>
                <c:pt idx="976">
                  <c:v>453.71804852632278</c:v>
                </c:pt>
                <c:pt idx="977">
                  <c:v>453.70488219992609</c:v>
                </c:pt>
                <c:pt idx="978">
                  <c:v>453.6917162555996</c:v>
                </c:pt>
                <c:pt idx="979">
                  <c:v>453.67855069333223</c:v>
                </c:pt>
                <c:pt idx="980">
                  <c:v>453.66538551311294</c:v>
                </c:pt>
                <c:pt idx="981">
                  <c:v>453.65222071493059</c:v>
                </c:pt>
                <c:pt idx="982">
                  <c:v>453.63905629877411</c:v>
                </c:pt>
                <c:pt idx="983">
                  <c:v>453.6258922646324</c:v>
                </c:pt>
                <c:pt idx="984">
                  <c:v>453.61272861249438</c:v>
                </c:pt>
                <c:pt idx="985">
                  <c:v>453.59956534234897</c:v>
                </c:pt>
                <c:pt idx="986">
                  <c:v>453.58640245418508</c:v>
                </c:pt>
                <c:pt idx="987">
                  <c:v>453.57323994799162</c:v>
                </c:pt>
                <c:pt idx="988">
                  <c:v>453.56007782375752</c:v>
                </c:pt>
                <c:pt idx="989">
                  <c:v>453.54691608147169</c:v>
                </c:pt>
                <c:pt idx="990">
                  <c:v>453.53375472112305</c:v>
                </c:pt>
                <c:pt idx="991">
                  <c:v>453.5205937427005</c:v>
                </c:pt>
                <c:pt idx="992">
                  <c:v>453.50743314619297</c:v>
                </c:pt>
                <c:pt idx="993">
                  <c:v>453.49427293158936</c:v>
                </c:pt>
                <c:pt idx="994">
                  <c:v>453.48111309887861</c:v>
                </c:pt>
                <c:pt idx="995">
                  <c:v>453.46795364804967</c:v>
                </c:pt>
                <c:pt idx="996">
                  <c:v>453.45479457909141</c:v>
                </c:pt>
                <c:pt idx="997">
                  <c:v>453.44163589199275</c:v>
                </c:pt>
                <c:pt idx="998">
                  <c:v>453.42847758674264</c:v>
                </c:pt>
                <c:pt idx="999" formatCode="#,##0">
                  <c:v>453.40216212172226</c:v>
                </c:pt>
                <c:pt idx="1000">
                  <c:v>453.60397319122114</c:v>
                </c:pt>
                <c:pt idx="1001">
                  <c:v>453.80587408761363</c:v>
                </c:pt>
                <c:pt idx="1002">
                  <c:v>454.00786485088202</c:v>
                </c:pt>
                <c:pt idx="1003">
                  <c:v>454.20994552102638</c:v>
                </c:pt>
                <c:pt idx="1004">
                  <c:v>454.41211613806468</c:v>
                </c:pt>
                <c:pt idx="1005">
                  <c:v>454.61437674203256</c:v>
                </c:pt>
                <c:pt idx="1006">
                  <c:v>454.81672737298356</c:v>
                </c:pt>
                <c:pt idx="1007">
                  <c:v>455.01916807098911</c:v>
                </c:pt>
                <c:pt idx="1008">
                  <c:v>455.22169887613836</c:v>
                </c:pt>
                <c:pt idx="1009">
                  <c:v>455.42431982853833</c:v>
                </c:pt>
                <c:pt idx="1010">
                  <c:v>455.62703096831393</c:v>
                </c:pt>
                <c:pt idx="1011">
                  <c:v>455.82983233560793</c:v>
                </c:pt>
                <c:pt idx="1012">
                  <c:v>456.03272397058089</c:v>
                </c:pt>
                <c:pt idx="1013">
                  <c:v>456.23570591341138</c:v>
                </c:pt>
                <c:pt idx="1014">
                  <c:v>456.43877820429572</c:v>
                </c:pt>
                <c:pt idx="1015">
                  <c:v>456.64194088344823</c:v>
                </c:pt>
                <c:pt idx="1016">
                  <c:v>456.84519399110104</c:v>
                </c:pt>
                <c:pt idx="1017">
                  <c:v>457.04853756750424</c:v>
                </c:pt>
                <c:pt idx="1018">
                  <c:v>457.25197165292587</c:v>
                </c:pt>
                <c:pt idx="1019">
                  <c:v>457.45549628765178</c:v>
                </c:pt>
                <c:pt idx="1020">
                  <c:v>457.65911151198583</c:v>
                </c:pt>
                <c:pt idx="1021">
                  <c:v>457.86281736624983</c:v>
                </c:pt>
                <c:pt idx="1022">
                  <c:v>458.06661389078351</c:v>
                </c:pt>
                <c:pt idx="1023">
                  <c:v>458.27050112594458</c:v>
                </c:pt>
                <c:pt idx="1024">
                  <c:v>458.47447911210867</c:v>
                </c:pt>
                <c:pt idx="1025">
                  <c:v>458.6785478896694</c:v>
                </c:pt>
                <c:pt idx="1026">
                  <c:v>458.88270749903836</c:v>
                </c:pt>
                <c:pt idx="1027">
                  <c:v>459.0869579806452</c:v>
                </c:pt>
                <c:pt idx="1028">
                  <c:v>459.29129937493747</c:v>
                </c:pt>
                <c:pt idx="1029">
                  <c:v>459.49573172238075</c:v>
                </c:pt>
                <c:pt idx="1030">
                  <c:v>459.70025506345866</c:v>
                </c:pt>
                <c:pt idx="1031">
                  <c:v>459.90486943867279</c:v>
                </c:pt>
                <c:pt idx="1032">
                  <c:v>460.10957488854285</c:v>
                </c:pt>
                <c:pt idx="1033">
                  <c:v>460.3143714536065</c:v>
                </c:pt>
                <c:pt idx="1034">
                  <c:v>460.5192591744194</c:v>
                </c:pt>
                <c:pt idx="1035">
                  <c:v>460.72423809155543</c:v>
                </c:pt>
                <c:pt idx="1036">
                  <c:v>460.92930824560636</c:v>
                </c:pt>
                <c:pt idx="1037">
                  <c:v>461.13446967718215</c:v>
                </c:pt>
                <c:pt idx="1038">
                  <c:v>461.33972242691073</c:v>
                </c:pt>
                <c:pt idx="1039">
                  <c:v>461.5450665354382</c:v>
                </c:pt>
                <c:pt idx="1040">
                  <c:v>461.7505020434287</c:v>
                </c:pt>
                <c:pt idx="1041">
                  <c:v>461.95602899156449</c:v>
                </c:pt>
                <c:pt idx="1042">
                  <c:v>462.16164742054593</c:v>
                </c:pt>
                <c:pt idx="1043">
                  <c:v>462.36735737109154</c:v>
                </c:pt>
                <c:pt idx="1044">
                  <c:v>462.57315888393788</c:v>
                </c:pt>
                <c:pt idx="1045">
                  <c:v>462.77905199983968</c:v>
                </c:pt>
                <c:pt idx="1046">
                  <c:v>462.98503675956982</c:v>
                </c:pt>
                <c:pt idx="1047">
                  <c:v>463.19111320391937</c:v>
                </c:pt>
                <c:pt idx="1048">
                  <c:v>463.39728137369747</c:v>
                </c:pt>
                <c:pt idx="1049">
                  <c:v>463.6035413097315</c:v>
                </c:pt>
                <c:pt idx="1050">
                  <c:v>463.80989305286693</c:v>
                </c:pt>
                <c:pt idx="1051">
                  <c:v>464.01633664396752</c:v>
                </c:pt>
                <c:pt idx="1052">
                  <c:v>464.22287212391512</c:v>
                </c:pt>
                <c:pt idx="1053">
                  <c:v>464.42949953360983</c:v>
                </c:pt>
                <c:pt idx="1054">
                  <c:v>464.63621891396991</c:v>
                </c:pt>
                <c:pt idx="1055">
                  <c:v>464.8430303059319</c:v>
                </c:pt>
                <c:pt idx="1056">
                  <c:v>465.04993375045046</c:v>
                </c:pt>
                <c:pt idx="1057">
                  <c:v>465.25692928849861</c:v>
                </c:pt>
                <c:pt idx="1058">
                  <c:v>465.4640169610675</c:v>
                </c:pt>
                <c:pt idx="1059">
                  <c:v>465.67119680916659</c:v>
                </c:pt>
                <c:pt idx="1060">
                  <c:v>465.87846887382352</c:v>
                </c:pt>
                <c:pt idx="1061">
                  <c:v>466.08583319608431</c:v>
                </c:pt>
                <c:pt idx="1062">
                  <c:v>466.29328981701315</c:v>
                </c:pt>
                <c:pt idx="1063">
                  <c:v>466.50083877769248</c:v>
                </c:pt>
                <c:pt idx="1064">
                  <c:v>466.70848011922317</c:v>
                </c:pt>
                <c:pt idx="1065">
                  <c:v>466.91621388272426</c:v>
                </c:pt>
                <c:pt idx="1066">
                  <c:v>467.12404010933312</c:v>
                </c:pt>
                <c:pt idx="1067">
                  <c:v>467.33195884020546</c:v>
                </c:pt>
                <c:pt idx="1068">
                  <c:v>467.53997011651529</c:v>
                </c:pt>
                <c:pt idx="1069">
                  <c:v>467.74807397945489</c:v>
                </c:pt>
                <c:pt idx="1070">
                  <c:v>467.95627047023498</c:v>
                </c:pt>
                <c:pt idx="1071">
                  <c:v>468.16455963008457</c:v>
                </c:pt>
                <c:pt idx="1072">
                  <c:v>468.37294150025099</c:v>
                </c:pt>
                <c:pt idx="1073">
                  <c:v>468.58141612200001</c:v>
                </c:pt>
                <c:pt idx="1074">
                  <c:v>468.78998353661569</c:v>
                </c:pt>
                <c:pt idx="1075">
                  <c:v>468.99864378540053</c:v>
                </c:pt>
                <c:pt idx="1076">
                  <c:v>469.20739690967537</c:v>
                </c:pt>
                <c:pt idx="1077">
                  <c:v>469.41624295077941</c:v>
                </c:pt>
                <c:pt idx="1078">
                  <c:v>469.62518195007033</c:v>
                </c:pt>
                <c:pt idx="1079">
                  <c:v>469.83421394892417</c:v>
                </c:pt>
                <c:pt idx="1080">
                  <c:v>470.0433389887354</c:v>
                </c:pt>
                <c:pt idx="1081">
                  <c:v>470.25255711091694</c:v>
                </c:pt>
                <c:pt idx="1082">
                  <c:v>470.46186835690008</c:v>
                </c:pt>
                <c:pt idx="1083">
                  <c:v>470.6712727681346</c:v>
                </c:pt>
                <c:pt idx="1084">
                  <c:v>470.88077038608873</c:v>
                </c:pt>
                <c:pt idx="1085">
                  <c:v>471.09036125224912</c:v>
                </c:pt>
                <c:pt idx="1086">
                  <c:v>471.30004540812092</c:v>
                </c:pt>
                <c:pt idx="1087">
                  <c:v>471.50982289522773</c:v>
                </c:pt>
                <c:pt idx="1088">
                  <c:v>471.71969375511168</c:v>
                </c:pt>
                <c:pt idx="1089">
                  <c:v>471.92965802933332</c:v>
                </c:pt>
                <c:pt idx="1090">
                  <c:v>472.13971575947176</c:v>
                </c:pt>
                <c:pt idx="1091">
                  <c:v>472.34986698712459</c:v>
                </c:pt>
                <c:pt idx="1092">
                  <c:v>472.5601117539079</c:v>
                </c:pt>
                <c:pt idx="1093">
                  <c:v>472.77045010145639</c:v>
                </c:pt>
                <c:pt idx="1094">
                  <c:v>472.98088207142314</c:v>
                </c:pt>
                <c:pt idx="1095">
                  <c:v>473.19140770547989</c:v>
                </c:pt>
                <c:pt idx="1096">
                  <c:v>473.40202704531686</c:v>
                </c:pt>
                <c:pt idx="1097">
                  <c:v>473.6127401326429</c:v>
                </c:pt>
                <c:pt idx="1098">
                  <c:v>473.82354700918535</c:v>
                </c:pt>
                <c:pt idx="1099">
                  <c:v>474.03444771669018</c:v>
                </c:pt>
                <c:pt idx="1100">
                  <c:v>474.24544229692191</c:v>
                </c:pt>
                <c:pt idx="1101">
                  <c:v>474.45653079166368</c:v>
                </c:pt>
                <c:pt idx="1102">
                  <c:v>474.66771324271713</c:v>
                </c:pt>
                <c:pt idx="1103">
                  <c:v>474.87898969190263</c:v>
                </c:pt>
                <c:pt idx="1104">
                  <c:v>475.09036018105917</c:v>
                </c:pt>
                <c:pt idx="1105">
                  <c:v>475.30182475204424</c:v>
                </c:pt>
                <c:pt idx="1106">
                  <c:v>475.513383446734</c:v>
                </c:pt>
                <c:pt idx="1107">
                  <c:v>475.72503630702334</c:v>
                </c:pt>
                <c:pt idx="1108">
                  <c:v>475.93678337482572</c:v>
                </c:pt>
                <c:pt idx="1109">
                  <c:v>476.14862469207327</c:v>
                </c:pt>
                <c:pt idx="1110">
                  <c:v>476.36056030071677</c:v>
                </c:pt>
                <c:pt idx="1111">
                  <c:v>476.57259024272571</c:v>
                </c:pt>
                <c:pt idx="1112">
                  <c:v>476.78471456008822</c:v>
                </c:pt>
                <c:pt idx="1113">
                  <c:v>476.99693329481113</c:v>
                </c:pt>
                <c:pt idx="1114">
                  <c:v>477.20924648891997</c:v>
                </c:pt>
                <c:pt idx="1115">
                  <c:v>477.42165418445904</c:v>
                </c:pt>
                <c:pt idx="1116">
                  <c:v>477.63415642349122</c:v>
                </c:pt>
                <c:pt idx="1117">
                  <c:v>477.84675324809825</c:v>
                </c:pt>
                <c:pt idx="1118">
                  <c:v>478.05944470038048</c:v>
                </c:pt>
                <c:pt idx="1119">
                  <c:v>478.27223082245712</c:v>
                </c:pt>
                <c:pt idx="1120">
                  <c:v>478.48511165646602</c:v>
                </c:pt>
                <c:pt idx="1121">
                  <c:v>478.69808724456385</c:v>
                </c:pt>
                <c:pt idx="1122">
                  <c:v>478.91115762892599</c:v>
                </c:pt>
                <c:pt idx="1123">
                  <c:v>479.12432285174668</c:v>
                </c:pt>
                <c:pt idx="1124">
                  <c:v>479.33758295523887</c:v>
                </c:pt>
                <c:pt idx="1125">
                  <c:v>479.55093798163432</c:v>
                </c:pt>
                <c:pt idx="1126">
                  <c:v>479.76438797318355</c:v>
                </c:pt>
                <c:pt idx="1127">
                  <c:v>479.97793297215594</c:v>
                </c:pt>
                <c:pt idx="1128">
                  <c:v>480.19157302083966</c:v>
                </c:pt>
                <c:pt idx="1129">
                  <c:v>480.40530816154171</c:v>
                </c:pt>
                <c:pt idx="1130">
                  <c:v>480.61913843658795</c:v>
                </c:pt>
                <c:pt idx="1131">
                  <c:v>480.83306388832301</c:v>
                </c:pt>
                <c:pt idx="1132">
                  <c:v>481.04708455911037</c:v>
                </c:pt>
                <c:pt idx="1133">
                  <c:v>481.26120049133249</c:v>
                </c:pt>
                <c:pt idx="1134">
                  <c:v>481.47541172739056</c:v>
                </c:pt>
                <c:pt idx="1135">
                  <c:v>481.68971830970469</c:v>
                </c:pt>
                <c:pt idx="1136">
                  <c:v>481.90412028071387</c:v>
                </c:pt>
                <c:pt idx="1137">
                  <c:v>482.11861768287594</c:v>
                </c:pt>
                <c:pt idx="1138">
                  <c:v>482.33321055866776</c:v>
                </c:pt>
                <c:pt idx="1139">
                  <c:v>482.54789895058497</c:v>
                </c:pt>
                <c:pt idx="1140">
                  <c:v>482.76268290114217</c:v>
                </c:pt>
                <c:pt idx="1141">
                  <c:v>482.97756245287286</c:v>
                </c:pt>
                <c:pt idx="1142">
                  <c:v>483.19253764832951</c:v>
                </c:pt>
                <c:pt idx="1143">
                  <c:v>483.40760853008356</c:v>
                </c:pt>
                <c:pt idx="1144">
                  <c:v>483.62277514072531</c:v>
                </c:pt>
                <c:pt idx="1145">
                  <c:v>483.83803752286406</c:v>
                </c:pt>
                <c:pt idx="1146">
                  <c:v>484.0533957191281</c:v>
                </c:pt>
                <c:pt idx="1147">
                  <c:v>484.26884977216463</c:v>
                </c:pt>
                <c:pt idx="1148">
                  <c:v>484.4843997246399</c:v>
                </c:pt>
                <c:pt idx="1149">
                  <c:v>484.70004561923912</c:v>
                </c:pt>
                <c:pt idx="1150">
                  <c:v>484.91578749866653</c:v>
                </c:pt>
                <c:pt idx="1151">
                  <c:v>485.13162540564531</c:v>
                </c:pt>
                <c:pt idx="1152">
                  <c:v>485.34755938291772</c:v>
                </c:pt>
                <c:pt idx="1153">
                  <c:v>485.56358947324503</c:v>
                </c:pt>
                <c:pt idx="1154">
                  <c:v>485.77971571940753</c:v>
                </c:pt>
                <c:pt idx="1155">
                  <c:v>485.99593816420457</c:v>
                </c:pt>
                <c:pt idx="1156">
                  <c:v>486.21225685045448</c:v>
                </c:pt>
                <c:pt idx="1157">
                  <c:v>486.42867182099474</c:v>
                </c:pt>
                <c:pt idx="1158">
                  <c:v>486.64518311868187</c:v>
                </c:pt>
                <c:pt idx="1159">
                  <c:v>486.86179078639145</c:v>
                </c:pt>
                <c:pt idx="1160">
                  <c:v>487.07849486701821</c:v>
                </c:pt>
                <c:pt idx="1161">
                  <c:v>487.29529540347585</c:v>
                </c:pt>
                <c:pt idx="1162">
                  <c:v>487.51219243869724</c:v>
                </c:pt>
                <c:pt idx="1163">
                  <c:v>487.72918601563435</c:v>
                </c:pt>
                <c:pt idx="1164">
                  <c:v>487.94627617725831</c:v>
                </c:pt>
                <c:pt idx="1165">
                  <c:v>488.16346296655928</c:v>
                </c:pt>
                <c:pt idx="1166">
                  <c:v>488.38074642654669</c:v>
                </c:pt>
                <c:pt idx="1167">
                  <c:v>488.59812660024897</c:v>
                </c:pt>
                <c:pt idx="1168">
                  <c:v>488.81560353071382</c:v>
                </c:pt>
                <c:pt idx="1169">
                  <c:v>489.03317726100806</c:v>
                </c:pt>
                <c:pt idx="1170">
                  <c:v>489.25084783421767</c:v>
                </c:pt>
                <c:pt idx="1171">
                  <c:v>489.46861529344773</c:v>
                </c:pt>
                <c:pt idx="1172">
                  <c:v>489.68647968182268</c:v>
                </c:pt>
                <c:pt idx="1173">
                  <c:v>489.90444104248598</c:v>
                </c:pt>
                <c:pt idx="1174">
                  <c:v>490.12249941860046</c:v>
                </c:pt>
                <c:pt idx="1175">
                  <c:v>490.34065485334804</c:v>
                </c:pt>
                <c:pt idx="1176">
                  <c:v>490.55890738992986</c:v>
                </c:pt>
                <c:pt idx="1177">
                  <c:v>490.77725707156634</c:v>
                </c:pt>
                <c:pt idx="1178">
                  <c:v>490.99570394149714</c:v>
                </c:pt>
                <c:pt idx="1179">
                  <c:v>491.21424804298118</c:v>
                </c:pt>
                <c:pt idx="1180">
                  <c:v>491.43288941929654</c:v>
                </c:pt>
                <c:pt idx="1181">
                  <c:v>491.65162811374068</c:v>
                </c:pt>
                <c:pt idx="1182">
                  <c:v>491.87046416963022</c:v>
                </c:pt>
                <c:pt idx="1183">
                  <c:v>492.08939763030116</c:v>
                </c:pt>
                <c:pt idx="1184">
                  <c:v>492.30842853910877</c:v>
                </c:pt>
                <c:pt idx="1185">
                  <c:v>492.52755693942754</c:v>
                </c:pt>
                <c:pt idx="1186">
                  <c:v>492.74678287465133</c:v>
                </c:pt>
                <c:pt idx="1187">
                  <c:v>492.96610638819334</c:v>
                </c:pt>
                <c:pt idx="1188">
                  <c:v>493.18552752348603</c:v>
                </c:pt>
                <c:pt idx="1189">
                  <c:v>493.40504632398125</c:v>
                </c:pt>
                <c:pt idx="1190">
                  <c:v>493.62466283315013</c:v>
                </c:pt>
                <c:pt idx="1191">
                  <c:v>493.84437709448321</c:v>
                </c:pt>
                <c:pt idx="1192">
                  <c:v>494.06418915149033</c:v>
                </c:pt>
                <c:pt idx="1193">
                  <c:v>494.28409904770075</c:v>
                </c:pt>
                <c:pt idx="1194">
                  <c:v>494.50410682666308</c:v>
                </c:pt>
                <c:pt idx="1195">
                  <c:v>494.72421253194534</c:v>
                </c:pt>
                <c:pt idx="1196">
                  <c:v>494.94441620713485</c:v>
                </c:pt>
                <c:pt idx="1197">
                  <c:v>495.16471789583846</c:v>
                </c:pt>
                <c:pt idx="1198">
                  <c:v>495.38511764168231</c:v>
                </c:pt>
                <c:pt idx="1199">
                  <c:v>495.60561548831208</c:v>
                </c:pt>
                <c:pt idx="1200">
                  <c:v>495.82621147939278</c:v>
                </c:pt>
                <c:pt idx="1201">
                  <c:v>496.04690565860886</c:v>
                </c:pt>
                <c:pt idx="1202">
                  <c:v>496.26769806966428</c:v>
                </c:pt>
                <c:pt idx="1203">
                  <c:v>496.48858875628241</c:v>
                </c:pt>
                <c:pt idx="1204">
                  <c:v>496.70957776220604</c:v>
                </c:pt>
                <c:pt idx="1205">
                  <c:v>496.93066513119754</c:v>
                </c:pt>
                <c:pt idx="1206">
                  <c:v>497.15185090703864</c:v>
                </c:pt>
                <c:pt idx="1207">
                  <c:v>497.37313513353064</c:v>
                </c:pt>
                <c:pt idx="1208">
                  <c:v>497.59451785449431</c:v>
                </c:pt>
                <c:pt idx="1209">
                  <c:v>497.81599911376992</c:v>
                </c:pt>
                <c:pt idx="1210">
                  <c:v>498.03757895521727</c:v>
                </c:pt>
                <c:pt idx="1211">
                  <c:v>498.25925742271568</c:v>
                </c:pt>
                <c:pt idx="1212">
                  <c:v>498.48103456016395</c:v>
                </c:pt>
                <c:pt idx="1213">
                  <c:v>498.7029104114805</c:v>
                </c:pt>
                <c:pt idx="1214">
                  <c:v>498.9248850206032</c:v>
                </c:pt>
                <c:pt idx="1215">
                  <c:v>499.14695843148957</c:v>
                </c:pt>
                <c:pt idx="1216">
                  <c:v>499.36913068811668</c:v>
                </c:pt>
                <c:pt idx="1217">
                  <c:v>499.59140183448113</c:v>
                </c:pt>
                <c:pt idx="1218">
                  <c:v>499.8137719145991</c:v>
                </c:pt>
                <c:pt idx="1219">
                  <c:v>500.03624097250645</c:v>
                </c:pt>
                <c:pt idx="1220">
                  <c:v>500.25880905225853</c:v>
                </c:pt>
                <c:pt idx="1221">
                  <c:v>500.48147619793036</c:v>
                </c:pt>
                <c:pt idx="1222">
                  <c:v>500.70424245361659</c:v>
                </c:pt>
                <c:pt idx="1223">
                  <c:v>500.92710786343144</c:v>
                </c:pt>
                <c:pt idx="1224">
                  <c:v>501.15007247150885</c:v>
                </c:pt>
                <c:pt idx="1225">
                  <c:v>501.37313632200232</c:v>
                </c:pt>
                <c:pt idx="1226">
                  <c:v>501.59629945908506</c:v>
                </c:pt>
                <c:pt idx="1227">
                  <c:v>501.81956192694986</c:v>
                </c:pt>
                <c:pt idx="1228">
                  <c:v>502.04292376980931</c:v>
                </c:pt>
                <c:pt idx="1229">
                  <c:v>502.26638503189554</c:v>
                </c:pt>
                <c:pt idx="1230">
                  <c:v>502.48994575746048</c:v>
                </c:pt>
                <c:pt idx="1231">
                  <c:v>502.7136059907757</c:v>
                </c:pt>
                <c:pt idx="1232">
                  <c:v>502.93736577613248</c:v>
                </c:pt>
                <c:pt idx="1233">
                  <c:v>503.16122515784184</c:v>
                </c:pt>
                <c:pt idx="1234">
                  <c:v>503.38518418023449</c:v>
                </c:pt>
                <c:pt idx="1235">
                  <c:v>503.60924288766086</c:v>
                </c:pt>
                <c:pt idx="1236">
                  <c:v>503.83340132449121</c:v>
                </c:pt>
                <c:pt idx="1237">
                  <c:v>504.05765953511542</c:v>
                </c:pt>
                <c:pt idx="1238">
                  <c:v>504.28201756394321</c:v>
                </c:pt>
                <c:pt idx="1239">
                  <c:v>504.50647545540409</c:v>
                </c:pt>
                <c:pt idx="1240">
                  <c:v>504.73103325394732</c:v>
                </c:pt>
                <c:pt idx="1241">
                  <c:v>504.95569100404185</c:v>
                </c:pt>
                <c:pt idx="1242">
                  <c:v>505.18044875017659</c:v>
                </c:pt>
                <c:pt idx="1243">
                  <c:v>505.40530653686011</c:v>
                </c:pt>
                <c:pt idx="1244">
                  <c:v>505.63026440862086</c:v>
                </c:pt>
                <c:pt idx="1245">
                  <c:v>505.85532241000709</c:v>
                </c:pt>
                <c:pt idx="1246">
                  <c:v>506.08048058558694</c:v>
                </c:pt>
                <c:pt idx="1247">
                  <c:v>506.30573897994827</c:v>
                </c:pt>
                <c:pt idx="1248">
                  <c:v>506.53109763769891</c:v>
                </c:pt>
                <c:pt idx="1249">
                  <c:v>506.75655660346644</c:v>
                </c:pt>
                <c:pt idx="1250">
                  <c:v>506.98211592189836</c:v>
                </c:pt>
                <c:pt idx="1251">
                  <c:v>507.207775637662</c:v>
                </c:pt>
                <c:pt idx="1252">
                  <c:v>507.43353579544464</c:v>
                </c:pt>
                <c:pt idx="1253">
                  <c:v>507.65939643995341</c:v>
                </c:pt>
                <c:pt idx="1254">
                  <c:v>507.88535761591538</c:v>
                </c:pt>
                <c:pt idx="1255">
                  <c:v>508.11141936807746</c:v>
                </c:pt>
                <c:pt idx="1256">
                  <c:v>508.33758174120652</c:v>
                </c:pt>
                <c:pt idx="1257">
                  <c:v>508.56384478008931</c:v>
                </c:pt>
                <c:pt idx="1258">
                  <c:v>508.79020852953255</c:v>
                </c:pt>
                <c:pt idx="1259">
                  <c:v>509.01667303436295</c:v>
                </c:pt>
                <c:pt idx="1260">
                  <c:v>509.24323833942708</c:v>
                </c:pt>
                <c:pt idx="1261">
                  <c:v>509.46990448959156</c:v>
                </c:pt>
                <c:pt idx="1262">
                  <c:v>509.6966715297429</c:v>
                </c:pt>
                <c:pt idx="1263">
                  <c:v>509.92353950478764</c:v>
                </c:pt>
                <c:pt idx="1264">
                  <c:v>510.15050845965226</c:v>
                </c:pt>
                <c:pt idx="1265">
                  <c:v>510.3775784392833</c:v>
                </c:pt>
                <c:pt idx="1266">
                  <c:v>510.60474948864731</c:v>
                </c:pt>
                <c:pt idx="1267">
                  <c:v>510.83202165273076</c:v>
                </c:pt>
                <c:pt idx="1268">
                  <c:v>511.05939497654026</c:v>
                </c:pt>
                <c:pt idx="1269">
                  <c:v>511.2868695051024</c:v>
                </c:pt>
                <c:pt idx="1270">
                  <c:v>511.51444528346377</c:v>
                </c:pt>
                <c:pt idx="1271">
                  <c:v>511.74212235669108</c:v>
                </c:pt>
                <c:pt idx="1272">
                  <c:v>511.96990076987106</c:v>
                </c:pt>
                <c:pt idx="1273">
                  <c:v>512.19778056811049</c:v>
                </c:pt>
                <c:pt idx="1274">
                  <c:v>512.42576179653634</c:v>
                </c:pt>
                <c:pt idx="1275">
                  <c:v>512.65384450029546</c:v>
                </c:pt>
                <c:pt idx="1276">
                  <c:v>512.88202872455497</c:v>
                </c:pt>
                <c:pt idx="1277">
                  <c:v>513.11031451450208</c:v>
                </c:pt>
                <c:pt idx="1278">
                  <c:v>513.33870191534402</c:v>
                </c:pt>
                <c:pt idx="1279">
                  <c:v>513.56719097230825</c:v>
                </c:pt>
                <c:pt idx="1280">
                  <c:v>513.79578173064226</c:v>
                </c:pt>
                <c:pt idx="1281">
                  <c:v>514.02447423561375</c:v>
                </c:pt>
                <c:pt idx="1282">
                  <c:v>514.25326853251045</c:v>
                </c:pt>
                <c:pt idx="1283">
                  <c:v>514.48216466664053</c:v>
                </c:pt>
                <c:pt idx="1284">
                  <c:v>514.71116268333196</c:v>
                </c:pt>
                <c:pt idx="1285">
                  <c:v>514.94026262793318</c:v>
                </c:pt>
                <c:pt idx="1286">
                  <c:v>515.16946454581262</c:v>
                </c:pt>
                <c:pt idx="1287">
                  <c:v>515.39876848235906</c:v>
                </c:pt>
                <c:pt idx="1288">
                  <c:v>515.62817448298131</c:v>
                </c:pt>
                <c:pt idx="1289">
                  <c:v>515.85768259310862</c:v>
                </c:pt>
                <c:pt idx="1290">
                  <c:v>516.08729285819027</c:v>
                </c:pt>
                <c:pt idx="1291">
                  <c:v>516.31700532369575</c:v>
                </c:pt>
                <c:pt idx="1292">
                  <c:v>516.54682003511493</c:v>
                </c:pt>
                <c:pt idx="1293">
                  <c:v>516.7767370379579</c:v>
                </c:pt>
                <c:pt idx="1294">
                  <c:v>517.00675637775498</c:v>
                </c:pt>
                <c:pt idx="1295">
                  <c:v>517.23687810005663</c:v>
                </c:pt>
                <c:pt idx="1296">
                  <c:v>517.46710225043387</c:v>
                </c:pt>
                <c:pt idx="1297">
                  <c:v>517.69742887447774</c:v>
                </c:pt>
                <c:pt idx="1298">
                  <c:v>517.92785801779962</c:v>
                </c:pt>
                <c:pt idx="1299">
                  <c:v>518.15838972603126</c:v>
                </c:pt>
                <c:pt idx="1300">
                  <c:v>518.38902404482474</c:v>
                </c:pt>
                <c:pt idx="1301">
                  <c:v>518.61976101985249</c:v>
                </c:pt>
                <c:pt idx="1302">
                  <c:v>518.85060069680708</c:v>
                </c:pt>
                <c:pt idx="1303">
                  <c:v>519.08154312140152</c:v>
                </c:pt>
                <c:pt idx="1304">
                  <c:v>519.31258833936931</c:v>
                </c:pt>
                <c:pt idx="1305">
                  <c:v>519.54373639646417</c:v>
                </c:pt>
                <c:pt idx="1306">
                  <c:v>519.77498733846005</c:v>
                </c:pt>
                <c:pt idx="1307">
                  <c:v>520.00634121115149</c:v>
                </c:pt>
                <c:pt idx="1308">
                  <c:v>520.23779806035338</c:v>
                </c:pt>
                <c:pt idx="1309">
                  <c:v>520.46935793190096</c:v>
                </c:pt>
                <c:pt idx="1310">
                  <c:v>520.70102087164992</c:v>
                </c:pt>
                <c:pt idx="1311">
                  <c:v>520.93278692547631</c:v>
                </c:pt>
                <c:pt idx="1312">
                  <c:v>521.16465613927653</c:v>
                </c:pt>
                <c:pt idx="1313">
                  <c:v>521.39662855896756</c:v>
                </c:pt>
                <c:pt idx="1314">
                  <c:v>521.62870423048662</c:v>
                </c:pt>
                <c:pt idx="1315">
                  <c:v>521.8608831997916</c:v>
                </c:pt>
                <c:pt idx="1316">
                  <c:v>522.09316551286076</c:v>
                </c:pt>
                <c:pt idx="1317">
                  <c:v>522.32555121569283</c:v>
                </c:pt>
                <c:pt idx="1318">
                  <c:v>522.55804035430697</c:v>
                </c:pt>
                <c:pt idx="1319">
                  <c:v>522.79063297474283</c:v>
                </c:pt>
                <c:pt idx="1320">
                  <c:v>523.02332912306053</c:v>
                </c:pt>
                <c:pt idx="1321">
                  <c:v>523.25612884534075</c:v>
                </c:pt>
                <c:pt idx="1322">
                  <c:v>523.48903218768476</c:v>
                </c:pt>
                <c:pt idx="1323">
                  <c:v>523.72203919621415</c:v>
                </c:pt>
                <c:pt idx="1324">
                  <c:v>523.95514991707125</c:v>
                </c:pt>
                <c:pt idx="1325">
                  <c:v>524.18836439641871</c:v>
                </c:pt>
                <c:pt idx="1326">
                  <c:v>524.42168268043986</c:v>
                </c:pt>
                <c:pt idx="1327">
                  <c:v>524.65510481533863</c:v>
                </c:pt>
                <c:pt idx="1328">
                  <c:v>524.88863084733941</c:v>
                </c:pt>
                <c:pt idx="1329">
                  <c:v>525.12226082268717</c:v>
                </c:pt>
                <c:pt idx="1330">
                  <c:v>525.35599478764755</c:v>
                </c:pt>
                <c:pt idx="1331">
                  <c:v>525.58983278850667</c:v>
                </c:pt>
                <c:pt idx="1332">
                  <c:v>525.82377487157135</c:v>
                </c:pt>
                <c:pt idx="1333">
                  <c:v>526.05782108316907</c:v>
                </c:pt>
                <c:pt idx="1334">
                  <c:v>526.29197146964771</c:v>
                </c:pt>
                <c:pt idx="1335">
                  <c:v>526.52622607737601</c:v>
                </c:pt>
                <c:pt idx="1336">
                  <c:v>526.76058495274322</c:v>
                </c:pt>
                <c:pt idx="1337">
                  <c:v>526.99504814215925</c:v>
                </c:pt>
                <c:pt idx="1338">
                  <c:v>527.22961569205472</c:v>
                </c:pt>
                <c:pt idx="1339">
                  <c:v>527.46428764888083</c:v>
                </c:pt>
                <c:pt idx="1340">
                  <c:v>527.69906405910956</c:v>
                </c:pt>
                <c:pt idx="1341">
                  <c:v>527.93394496923361</c:v>
                </c:pt>
                <c:pt idx="1342">
                  <c:v>528.16893042576612</c:v>
                </c:pt>
                <c:pt idx="1343">
                  <c:v>528.40402047524128</c:v>
                </c:pt>
                <c:pt idx="1344">
                  <c:v>528.63921516421374</c:v>
                </c:pt>
                <c:pt idx="1345">
                  <c:v>528.87451453925883</c:v>
                </c:pt>
                <c:pt idx="1346">
                  <c:v>529.10991864697291</c:v>
                </c:pt>
                <c:pt idx="1347">
                  <c:v>529.34542753397284</c:v>
                </c:pt>
                <c:pt idx="1348">
                  <c:v>529.58104124689623</c:v>
                </c:pt>
                <c:pt idx="1349">
                  <c:v>529.81675983240154</c:v>
                </c:pt>
                <c:pt idx="1350">
                  <c:v>530.05258333716802</c:v>
                </c:pt>
                <c:pt idx="1351">
                  <c:v>530.28851180789559</c:v>
                </c:pt>
                <c:pt idx="1352">
                  <c:v>530.524545291305</c:v>
                </c:pt>
                <c:pt idx="1353">
                  <c:v>530.76068383413781</c:v>
                </c:pt>
                <c:pt idx="1354">
                  <c:v>530.99692748315636</c:v>
                </c:pt>
                <c:pt idx="1355">
                  <c:v>531.23327628514392</c:v>
                </c:pt>
                <c:pt idx="1356">
                  <c:v>531.46973028690434</c:v>
                </c:pt>
                <c:pt idx="1357">
                  <c:v>531.7062895352625</c:v>
                </c:pt>
                <c:pt idx="1358">
                  <c:v>531.94295407706409</c:v>
                </c:pt>
                <c:pt idx="1359">
                  <c:v>532.1797239591757</c:v>
                </c:pt>
                <c:pt idx="1360">
                  <c:v>532.41659922848464</c:v>
                </c:pt>
                <c:pt idx="1361">
                  <c:v>532.65357993189923</c:v>
                </c:pt>
                <c:pt idx="1362">
                  <c:v>532.89066611634848</c:v>
                </c:pt>
                <c:pt idx="1363">
                  <c:v>533.12785782878245</c:v>
                </c:pt>
                <c:pt idx="1364">
                  <c:v>533.3651551161721</c:v>
                </c:pt>
                <c:pt idx="1365">
                  <c:v>533.60255802550921</c:v>
                </c:pt>
                <c:pt idx="1366">
                  <c:v>533.84006660380658</c:v>
                </c:pt>
                <c:pt idx="1367">
                  <c:v>534.07768089809781</c:v>
                </c:pt>
                <c:pt idx="1368">
                  <c:v>534.31540095543755</c:v>
                </c:pt>
                <c:pt idx="1369">
                  <c:v>534.55322682290137</c:v>
                </c:pt>
                <c:pt idx="1370">
                  <c:v>534.79115854758572</c:v>
                </c:pt>
                <c:pt idx="1371">
                  <c:v>535.02919617660802</c:v>
                </c:pt>
                <c:pt idx="1372">
                  <c:v>535.26733975710681</c:v>
                </c:pt>
                <c:pt idx="1373">
                  <c:v>535.50558933624143</c:v>
                </c:pt>
                <c:pt idx="1374">
                  <c:v>535.74394496119226</c:v>
                </c:pt>
                <c:pt idx="1375">
                  <c:v>535.98240667916082</c:v>
                </c:pt>
                <c:pt idx="1376">
                  <c:v>536.22097453736944</c:v>
                </c:pt>
                <c:pt idx="1377">
                  <c:v>536.45964858306149</c:v>
                </c:pt>
                <c:pt idx="1378">
                  <c:v>536.69842886350159</c:v>
                </c:pt>
                <c:pt idx="1379">
                  <c:v>536.93731542597516</c:v>
                </c:pt>
                <c:pt idx="1380">
                  <c:v>537.17630831778877</c:v>
                </c:pt>
                <c:pt idx="1381">
                  <c:v>537.41540758626991</c:v>
                </c:pt>
                <c:pt idx="1382">
                  <c:v>537.65461327876733</c:v>
                </c:pt>
                <c:pt idx="1383">
                  <c:v>537.89392544265081</c:v>
                </c:pt>
                <c:pt idx="1384">
                  <c:v>538.13334412531117</c:v>
                </c:pt>
                <c:pt idx="1385">
                  <c:v>538.37286937416036</c:v>
                </c:pt>
                <c:pt idx="1386">
                  <c:v>538.61250123663137</c:v>
                </c:pt>
                <c:pt idx="1387">
                  <c:v>538.85223976017835</c:v>
                </c:pt>
                <c:pt idx="1388">
                  <c:v>539.09208499227645</c:v>
                </c:pt>
                <c:pt idx="1389">
                  <c:v>539.33203698042223</c:v>
                </c:pt>
                <c:pt idx="1390">
                  <c:v>539.57209577213314</c:v>
                </c:pt>
                <c:pt idx="1391">
                  <c:v>539.8122614149479</c:v>
                </c:pt>
                <c:pt idx="1392">
                  <c:v>540.05253395642626</c:v>
                </c:pt>
                <c:pt idx="1393">
                  <c:v>540.29291344414935</c:v>
                </c:pt>
                <c:pt idx="1394">
                  <c:v>540.53339992571932</c:v>
                </c:pt>
                <c:pt idx="1395">
                  <c:v>540.77399344875948</c:v>
                </c:pt>
                <c:pt idx="1396">
                  <c:v>541.01469406091451</c:v>
                </c:pt>
                <c:pt idx="1397">
                  <c:v>541.2555018098501</c:v>
                </c:pt>
                <c:pt idx="1398">
                  <c:v>541.49641674325335</c:v>
                </c:pt>
                <c:pt idx="1399">
                  <c:v>541.73743890883236</c:v>
                </c:pt>
                <c:pt idx="1400">
                  <c:v>541.97856835431662</c:v>
                </c:pt>
                <c:pt idx="1401">
                  <c:v>542.21980512745688</c:v>
                </c:pt>
                <c:pt idx="1402">
                  <c:v>542.46114927602514</c:v>
                </c:pt>
                <c:pt idx="1403">
                  <c:v>542.70260084781455</c:v>
                </c:pt>
                <c:pt idx="1404">
                  <c:v>542.94415989063964</c:v>
                </c:pt>
                <c:pt idx="1405">
                  <c:v>543.18582645233619</c:v>
                </c:pt>
                <c:pt idx="1406">
                  <c:v>543.42760058076124</c:v>
                </c:pt>
                <c:pt idx="1407">
                  <c:v>543.66948232379309</c:v>
                </c:pt>
                <c:pt idx="1408">
                  <c:v>543.91147172933154</c:v>
                </c:pt>
                <c:pt idx="1409">
                  <c:v>544.15356884529751</c:v>
                </c:pt>
                <c:pt idx="1410">
                  <c:v>544.39577371963344</c:v>
                </c:pt>
                <c:pt idx="1411">
                  <c:v>544.63808640030288</c:v>
                </c:pt>
                <c:pt idx="1412">
                  <c:v>544.8805069352909</c:v>
                </c:pt>
                <c:pt idx="1413">
                  <c:v>545.12303537260391</c:v>
                </c:pt>
                <c:pt idx="1414">
                  <c:v>545.36567176026961</c:v>
                </c:pt>
                <c:pt idx="1415">
                  <c:v>545.60841614633716</c:v>
                </c:pt>
                <c:pt idx="1416">
                  <c:v>545.85126857887701</c:v>
                </c:pt>
                <c:pt idx="1417">
                  <c:v>546.09422910598119</c:v>
                </c:pt>
                <c:pt idx="1418">
                  <c:v>546.33729777576286</c:v>
                </c:pt>
                <c:pt idx="1419">
                  <c:v>546.58047463635683</c:v>
                </c:pt>
                <c:pt idx="1420">
                  <c:v>546.82375973591923</c:v>
                </c:pt>
                <c:pt idx="1421">
                  <c:v>547.06715312262759</c:v>
                </c:pt>
                <c:pt idx="1422">
                  <c:v>547.31065484468104</c:v>
                </c:pt>
                <c:pt idx="1423">
                  <c:v>547.55426495030008</c:v>
                </c:pt>
                <c:pt idx="1424">
                  <c:v>547.79798348772658</c:v>
                </c:pt>
                <c:pt idx="1425">
                  <c:v>548.04181050522402</c:v>
                </c:pt>
                <c:pt idx="1426">
                  <c:v>548.28574605107724</c:v>
                </c:pt>
                <c:pt idx="1427">
                  <c:v>548.52979017359269</c:v>
                </c:pt>
                <c:pt idx="1428">
                  <c:v>548.77394292109818</c:v>
                </c:pt>
                <c:pt idx="1429">
                  <c:v>549.01820434194315</c:v>
                </c:pt>
                <c:pt idx="1430">
                  <c:v>549.2625744844986</c:v>
                </c:pt>
                <c:pt idx="1431">
                  <c:v>549.50705339715694</c:v>
                </c:pt>
                <c:pt idx="1432">
                  <c:v>549.75164112833215</c:v>
                </c:pt>
                <c:pt idx="1433">
                  <c:v>549.99633772645973</c:v>
                </c:pt>
                <c:pt idx="1434">
                  <c:v>550.24114323999686</c:v>
                </c:pt>
                <c:pt idx="1435">
                  <c:v>550.48605771742223</c:v>
                </c:pt>
                <c:pt idx="1436">
                  <c:v>550.731081207236</c:v>
                </c:pt>
                <c:pt idx="1437">
                  <c:v>550.97621375796007</c:v>
                </c:pt>
                <c:pt idx="1438">
                  <c:v>551.22145541813791</c:v>
                </c:pt>
                <c:pt idx="1439">
                  <c:v>551.46680623633449</c:v>
                </c:pt>
                <c:pt idx="1440">
                  <c:v>551.71226626113651</c:v>
                </c:pt>
                <c:pt idx="1441">
                  <c:v>551.95783554115224</c:v>
                </c:pt>
                <c:pt idx="1442">
                  <c:v>552.20351412501168</c:v>
                </c:pt>
                <c:pt idx="1443">
                  <c:v>552.44930206136632</c:v>
                </c:pt>
                <c:pt idx="1444">
                  <c:v>552.69519939888937</c:v>
                </c:pt>
                <c:pt idx="1445">
                  <c:v>552.94120618627574</c:v>
                </c:pt>
                <c:pt idx="1446">
                  <c:v>553.18732247224204</c:v>
                </c:pt>
                <c:pt idx="1447">
                  <c:v>553.43354830552641</c:v>
                </c:pt>
                <c:pt idx="1448">
                  <c:v>553.6798837348889</c:v>
                </c:pt>
                <c:pt idx="1449">
                  <c:v>553.92632880911106</c:v>
                </c:pt>
                <c:pt idx="1450">
                  <c:v>554.17288357699624</c:v>
                </c:pt>
                <c:pt idx="1451">
                  <c:v>554.41954808736955</c:v>
                </c:pt>
                <c:pt idx="1452">
                  <c:v>554.66632238907789</c:v>
                </c:pt>
                <c:pt idx="1453">
                  <c:v>554.91320653098967</c:v>
                </c:pt>
                <c:pt idx="1454">
                  <c:v>555.16020056199523</c:v>
                </c:pt>
                <c:pt idx="1455">
                  <c:v>555.40730453100662</c:v>
                </c:pt>
                <c:pt idx="1456">
                  <c:v>555.65451848695773</c:v>
                </c:pt>
                <c:pt idx="1457">
                  <c:v>555.90184247880416</c:v>
                </c:pt>
                <c:pt idx="1458">
                  <c:v>556.14927655552333</c:v>
                </c:pt>
                <c:pt idx="1459">
                  <c:v>556.39682076611439</c:v>
                </c:pt>
                <c:pt idx="1460">
                  <c:v>556.64447515959841</c:v>
                </c:pt>
                <c:pt idx="1461">
                  <c:v>556.89223978501821</c:v>
                </c:pt>
                <c:pt idx="1462">
                  <c:v>557.1401146914385</c:v>
                </c:pt>
                <c:pt idx="1463">
                  <c:v>557.38809992794563</c:v>
                </c:pt>
                <c:pt idx="1464">
                  <c:v>557.63619554364811</c:v>
                </c:pt>
                <c:pt idx="1465">
                  <c:v>557.88440158767605</c:v>
                </c:pt>
                <c:pt idx="1466">
                  <c:v>558.13271810918161</c:v>
                </c:pt>
                <c:pt idx="1467">
                  <c:v>558.38114515733866</c:v>
                </c:pt>
                <c:pt idx="1468">
                  <c:v>558.62968278134315</c:v>
                </c:pt>
                <c:pt idx="1469">
                  <c:v>558.87833103041271</c:v>
                </c:pt>
                <c:pt idx="1470">
                  <c:v>559.12708995378705</c:v>
                </c:pt>
                <c:pt idx="1471">
                  <c:v>559.37595960072781</c:v>
                </c:pt>
                <c:pt idx="1472">
                  <c:v>559.62494002051835</c:v>
                </c:pt>
                <c:pt idx="1473">
                  <c:v>559.87403126246409</c:v>
                </c:pt>
                <c:pt idx="1474">
                  <c:v>560.12323337589248</c:v>
                </c:pt>
                <c:pt idx="1475">
                  <c:v>560.37254641015284</c:v>
                </c:pt>
                <c:pt idx="1476">
                  <c:v>560.6219704146165</c:v>
                </c:pt>
                <c:pt idx="1477">
                  <c:v>560.87150543867665</c:v>
                </c:pt>
                <c:pt idx="1478">
                  <c:v>561.12115153174852</c:v>
                </c:pt>
                <c:pt idx="1479">
                  <c:v>561.37090874326941</c:v>
                </c:pt>
                <c:pt idx="1480">
                  <c:v>561.62077712269866</c:v>
                </c:pt>
                <c:pt idx="1481">
                  <c:v>561.87075671951743</c:v>
                </c:pt>
                <c:pt idx="1482">
                  <c:v>562.12084758322908</c:v>
                </c:pt>
                <c:pt idx="1483">
                  <c:v>562.37104976335888</c:v>
                </c:pt>
                <c:pt idx="1484">
                  <c:v>562.62136330945418</c:v>
                </c:pt>
                <c:pt idx="1485">
                  <c:v>562.87178827108448</c:v>
                </c:pt>
                <c:pt idx="1486">
                  <c:v>563.12232469784124</c:v>
                </c:pt>
                <c:pt idx="1487">
                  <c:v>563.37297263933795</c:v>
                </c:pt>
                <c:pt idx="1488">
                  <c:v>563.6237321452104</c:v>
                </c:pt>
                <c:pt idx="1489">
                  <c:v>563.87460326511621</c:v>
                </c:pt>
                <c:pt idx="1490">
                  <c:v>564.12558604873527</c:v>
                </c:pt>
                <c:pt idx="1491">
                  <c:v>564.37668054576955</c:v>
                </c:pt>
                <c:pt idx="1492">
                  <c:v>564.62788680594304</c:v>
                </c:pt>
                <c:pt idx="1493">
                  <c:v>564.87920487900203</c:v>
                </c:pt>
                <c:pt idx="1494">
                  <c:v>565.13063481471488</c:v>
                </c:pt>
                <c:pt idx="1495">
                  <c:v>565.3821766628721</c:v>
                </c:pt>
                <c:pt idx="1496">
                  <c:v>565.63383047328625</c:v>
                </c:pt>
                <c:pt idx="1497">
                  <c:v>565.88559629579231</c:v>
                </c:pt>
                <c:pt idx="1498">
                  <c:v>566.13747418024718</c:v>
                </c:pt>
                <c:pt idx="1499" formatCode="#,##0">
                  <c:v>566.38946417655814</c:v>
                </c:pt>
                <c:pt idx="1500">
                  <c:v>566.67610711514681</c:v>
                </c:pt>
                <c:pt idx="1501">
                  <c:v>566.9628951203008</c:v>
                </c:pt>
                <c:pt idx="1502">
                  <c:v>567.24982826543669</c:v>
                </c:pt>
                <c:pt idx="1503">
                  <c:v>567.536906624008</c:v>
                </c:pt>
                <c:pt idx="1504">
                  <c:v>567.82413026950553</c:v>
                </c:pt>
                <c:pt idx="1505">
                  <c:v>568.11149927545728</c:v>
                </c:pt>
                <c:pt idx="1506">
                  <c:v>568.39901371542851</c:v>
                </c:pt>
                <c:pt idx="1507">
                  <c:v>568.68667366302157</c:v>
                </c:pt>
                <c:pt idx="1508">
                  <c:v>568.97447919187607</c:v>
                </c:pt>
                <c:pt idx="1509">
                  <c:v>569.26243037566906</c:v>
                </c:pt>
                <c:pt idx="1510">
                  <c:v>569.55052728811461</c:v>
                </c:pt>
                <c:pt idx="1511">
                  <c:v>569.83877000296434</c:v>
                </c:pt>
                <c:pt idx="1512">
                  <c:v>570.12715859400714</c:v>
                </c:pt>
                <c:pt idx="1513">
                  <c:v>570.4156931350692</c:v>
                </c:pt>
                <c:pt idx="1514">
                  <c:v>570.70437370001412</c:v>
                </c:pt>
                <c:pt idx="1515">
                  <c:v>570.99320036274275</c:v>
                </c:pt>
                <c:pt idx="1516">
                  <c:v>571.2821731971934</c:v>
                </c:pt>
                <c:pt idx="1517">
                  <c:v>571.57129227734197</c:v>
                </c:pt>
                <c:pt idx="1518">
                  <c:v>571.86055767720154</c:v>
                </c:pt>
                <c:pt idx="1519">
                  <c:v>572.14996947082284</c:v>
                </c:pt>
                <c:pt idx="1520">
                  <c:v>572.43952773229398</c:v>
                </c:pt>
                <c:pt idx="1521">
                  <c:v>572.72923253574049</c:v>
                </c:pt>
                <c:pt idx="1522">
                  <c:v>573.01908395532564</c:v>
                </c:pt>
                <c:pt idx="1523">
                  <c:v>573.3090820652501</c:v>
                </c:pt>
                <c:pt idx="1524">
                  <c:v>573.59922693975204</c:v>
                </c:pt>
                <c:pt idx="1525">
                  <c:v>573.8895186531073</c:v>
                </c:pt>
                <c:pt idx="1526">
                  <c:v>574.17995727962921</c:v>
                </c:pt>
                <c:pt idx="1527">
                  <c:v>574.47054289366883</c:v>
                </c:pt>
                <c:pt idx="1528">
                  <c:v>574.76127556961478</c:v>
                </c:pt>
                <c:pt idx="1529">
                  <c:v>575.05215538189327</c:v>
                </c:pt>
                <c:pt idx="1530">
                  <c:v>575.34318240496839</c:v>
                </c:pt>
                <c:pt idx="1531">
                  <c:v>575.63435671334162</c:v>
                </c:pt>
                <c:pt idx="1532">
                  <c:v>575.9256783815523</c:v>
                </c:pt>
                <c:pt idx="1533">
                  <c:v>576.21714748417753</c:v>
                </c:pt>
                <c:pt idx="1534">
                  <c:v>576.50876409583213</c:v>
                </c:pt>
                <c:pt idx="1535">
                  <c:v>576.80052829116858</c:v>
                </c:pt>
                <c:pt idx="1536">
                  <c:v>577.09244014487729</c:v>
                </c:pt>
                <c:pt idx="1537">
                  <c:v>577.38449973168633</c:v>
                </c:pt>
                <c:pt idx="1538">
                  <c:v>577.67670712636175</c:v>
                </c:pt>
                <c:pt idx="1539">
                  <c:v>577.9690624037072</c:v>
                </c:pt>
                <c:pt idx="1540">
                  <c:v>578.26156563856443</c:v>
                </c:pt>
                <c:pt idx="1541">
                  <c:v>578.55421690581295</c:v>
                </c:pt>
                <c:pt idx="1542">
                  <c:v>578.84701628037021</c:v>
                </c:pt>
                <c:pt idx="1543">
                  <c:v>579.13996383719154</c:v>
                </c:pt>
                <c:pt idx="1544">
                  <c:v>579.43305965127024</c:v>
                </c:pt>
                <c:pt idx="1545">
                  <c:v>579.72630379763746</c:v>
                </c:pt>
                <c:pt idx="1546">
                  <c:v>580.01969635136243</c:v>
                </c:pt>
                <c:pt idx="1547">
                  <c:v>580.31323738755236</c:v>
                </c:pt>
                <c:pt idx="1548">
                  <c:v>580.60692698135244</c:v>
                </c:pt>
                <c:pt idx="1549">
                  <c:v>580.90076520794582</c:v>
                </c:pt>
                <c:pt idx="1550">
                  <c:v>581.19475214255397</c:v>
                </c:pt>
                <c:pt idx="1551">
                  <c:v>581.48888786043608</c:v>
                </c:pt>
                <c:pt idx="1552">
                  <c:v>581.78317243688957</c:v>
                </c:pt>
                <c:pt idx="1553">
                  <c:v>582.07760594725005</c:v>
                </c:pt>
                <c:pt idx="1554">
                  <c:v>582.3721884668912</c:v>
                </c:pt>
                <c:pt idx="1555">
                  <c:v>582.66692007122481</c:v>
                </c:pt>
                <c:pt idx="1556">
                  <c:v>582.96180083570096</c:v>
                </c:pt>
                <c:pt idx="1557">
                  <c:v>583.2568308358077</c:v>
                </c:pt>
                <c:pt idx="1558">
                  <c:v>583.55201014707143</c:v>
                </c:pt>
                <c:pt idx="1559">
                  <c:v>583.8473388450567</c:v>
                </c:pt>
                <c:pt idx="1560">
                  <c:v>584.1428170053664</c:v>
                </c:pt>
                <c:pt idx="1561">
                  <c:v>584.43844470364161</c:v>
                </c:pt>
                <c:pt idx="1562">
                  <c:v>584.73422201556173</c:v>
                </c:pt>
                <c:pt idx="1563">
                  <c:v>585.03014901684446</c:v>
                </c:pt>
                <c:pt idx="1564">
                  <c:v>585.32622578324572</c:v>
                </c:pt>
                <c:pt idx="1565">
                  <c:v>585.62245239055983</c:v>
                </c:pt>
                <c:pt idx="1566">
                  <c:v>585.91882891461955</c:v>
                </c:pt>
                <c:pt idx="1567">
                  <c:v>586.21535543129596</c:v>
                </c:pt>
                <c:pt idx="1568">
                  <c:v>586.51203201649855</c:v>
                </c:pt>
                <c:pt idx="1569">
                  <c:v>586.80885874617513</c:v>
                </c:pt>
                <c:pt idx="1570">
                  <c:v>587.10583569631206</c:v>
                </c:pt>
                <c:pt idx="1571">
                  <c:v>587.4029629429341</c:v>
                </c:pt>
                <c:pt idx="1572">
                  <c:v>587.70024056210457</c:v>
                </c:pt>
                <c:pt idx="1573">
                  <c:v>587.9976686299251</c:v>
                </c:pt>
                <c:pt idx="1574">
                  <c:v>588.29524722253609</c:v>
                </c:pt>
                <c:pt idx="1575">
                  <c:v>588.59297641611624</c:v>
                </c:pt>
                <c:pt idx="1576">
                  <c:v>588.89085628688292</c:v>
                </c:pt>
                <c:pt idx="1577">
                  <c:v>589.18888691109214</c:v>
                </c:pt>
                <c:pt idx="1578">
                  <c:v>589.48706836503834</c:v>
                </c:pt>
                <c:pt idx="1579">
                  <c:v>589.78540072505461</c:v>
                </c:pt>
                <c:pt idx="1580">
                  <c:v>590.08388406751271</c:v>
                </c:pt>
                <c:pt idx="1581">
                  <c:v>590.38251846882315</c:v>
                </c:pt>
                <c:pt idx="1582">
                  <c:v>590.68130400543498</c:v>
                </c:pt>
                <c:pt idx="1583">
                  <c:v>590.98024075383591</c:v>
                </c:pt>
                <c:pt idx="1584">
                  <c:v>591.27932879055243</c:v>
                </c:pt>
                <c:pt idx="1585">
                  <c:v>591.57856819214976</c:v>
                </c:pt>
                <c:pt idx="1586">
                  <c:v>591.87795903523192</c:v>
                </c:pt>
                <c:pt idx="1587">
                  <c:v>592.17750139644158</c:v>
                </c:pt>
                <c:pt idx="1588">
                  <c:v>592.47719535246017</c:v>
                </c:pt>
                <c:pt idx="1589">
                  <c:v>592.77704098000811</c:v>
                </c:pt>
                <c:pt idx="1590">
                  <c:v>593.07703835584459</c:v>
                </c:pt>
                <c:pt idx="1591">
                  <c:v>593.37718755676747</c:v>
                </c:pt>
                <c:pt idx="1592">
                  <c:v>593.67748865961369</c:v>
                </c:pt>
                <c:pt idx="1593">
                  <c:v>593.97794174125909</c:v>
                </c:pt>
                <c:pt idx="1594">
                  <c:v>594.27854687861816</c:v>
                </c:pt>
                <c:pt idx="1595">
                  <c:v>594.57930414864461</c:v>
                </c:pt>
                <c:pt idx="1596">
                  <c:v>594.88021362833092</c:v>
                </c:pt>
                <c:pt idx="1597">
                  <c:v>595.18127539470856</c:v>
                </c:pt>
                <c:pt idx="1598">
                  <c:v>595.48248952484801</c:v>
                </c:pt>
                <c:pt idx="1599" formatCode="#,##0">
                  <c:v>595.78385609585939</c:v>
                </c:pt>
                <c:pt idx="1600">
                  <c:v>596.08537518488993</c:v>
                </c:pt>
                <c:pt idx="1601">
                  <c:v>596.38704686912774</c:v>
                </c:pt>
                <c:pt idx="1602">
                  <c:v>596.68887122579952</c:v>
                </c:pt>
                <c:pt idx="1603">
                  <c:v>596.99084833217091</c:v>
                </c:pt>
                <c:pt idx="1604">
                  <c:v>597.29297826554682</c:v>
                </c:pt>
                <c:pt idx="1605">
                  <c:v>597.59526110327101</c:v>
                </c:pt>
                <c:pt idx="1606">
                  <c:v>597.89769692272671</c:v>
                </c:pt>
                <c:pt idx="1607">
                  <c:v>598.20028580133601</c:v>
                </c:pt>
                <c:pt idx="1608">
                  <c:v>598.50302781656035</c:v>
                </c:pt>
                <c:pt idx="1609">
                  <c:v>598.80592304590039</c:v>
                </c:pt>
                <c:pt idx="1610">
                  <c:v>599.10897156689589</c:v>
                </c:pt>
                <c:pt idx="1611">
                  <c:v>599.41217345712596</c:v>
                </c:pt>
                <c:pt idx="1612">
                  <c:v>599.71552879420892</c:v>
                </c:pt>
                <c:pt idx="1613">
                  <c:v>600.01903765580244</c:v>
                </c:pt>
                <c:pt idx="1614">
                  <c:v>600.32270011960338</c:v>
                </c:pt>
                <c:pt idx="1615">
                  <c:v>600.62651626334809</c:v>
                </c:pt>
                <c:pt idx="1616">
                  <c:v>600.93048616481201</c:v>
                </c:pt>
                <c:pt idx="1617">
                  <c:v>601.23460990181024</c:v>
                </c:pt>
                <c:pt idx="1618">
                  <c:v>601.53888755219702</c:v>
                </c:pt>
                <c:pt idx="1619">
                  <c:v>601.84331919386602</c:v>
                </c:pt>
                <c:pt idx="1620">
                  <c:v>602.14790490475048</c:v>
                </c:pt>
                <c:pt idx="1621">
                  <c:v>602.45264476282296</c:v>
                </c:pt>
                <c:pt idx="1622">
                  <c:v>602.75753884609549</c:v>
                </c:pt>
                <c:pt idx="1623">
                  <c:v>603.06258723261953</c:v>
                </c:pt>
                <c:pt idx="1624">
                  <c:v>603.36779000048625</c:v>
                </c:pt>
                <c:pt idx="1625">
                  <c:v>603.67314722782612</c:v>
                </c:pt>
                <c:pt idx="1626">
                  <c:v>603.9786589928093</c:v>
                </c:pt>
                <c:pt idx="1627">
                  <c:v>604.2843253736454</c:v>
                </c:pt>
                <c:pt idx="1628">
                  <c:v>604.5901464485836</c:v>
                </c:pt>
                <c:pt idx="1629">
                  <c:v>604.89612229591273</c:v>
                </c:pt>
                <c:pt idx="1630">
                  <c:v>605.20225299396134</c:v>
                </c:pt>
                <c:pt idx="1631">
                  <c:v>605.5085386210975</c:v>
                </c:pt>
                <c:pt idx="1632">
                  <c:v>605.81497925572899</c:v>
                </c:pt>
                <c:pt idx="1633">
                  <c:v>606.12157497630324</c:v>
                </c:pt>
                <c:pt idx="1634">
                  <c:v>606.42832586130737</c:v>
                </c:pt>
                <c:pt idx="1635">
                  <c:v>606.7352319892683</c:v>
                </c:pt>
                <c:pt idx="1636">
                  <c:v>607.04229343875249</c:v>
                </c:pt>
                <c:pt idx="1637">
                  <c:v>607.34951028836645</c:v>
                </c:pt>
                <c:pt idx="1638">
                  <c:v>607.65688261675632</c:v>
                </c:pt>
                <c:pt idx="1639">
                  <c:v>607.96441050260796</c:v>
                </c:pt>
                <c:pt idx="1640">
                  <c:v>608.27209402464723</c:v>
                </c:pt>
                <c:pt idx="1641">
                  <c:v>608.57993326163967</c:v>
                </c:pt>
                <c:pt idx="1642">
                  <c:v>608.88792829239082</c:v>
                </c:pt>
                <c:pt idx="1643">
                  <c:v>609.19607919574605</c:v>
                </c:pt>
                <c:pt idx="1644">
                  <c:v>609.5043860505906</c:v>
                </c:pt>
                <c:pt idx="1645">
                  <c:v>609.81284893584962</c:v>
                </c:pt>
                <c:pt idx="1646">
                  <c:v>610.12146793048828</c:v>
                </c:pt>
                <c:pt idx="1647">
                  <c:v>610.43024311351155</c:v>
                </c:pt>
                <c:pt idx="1648">
                  <c:v>610.73917456396464</c:v>
                </c:pt>
                <c:pt idx="1649">
                  <c:v>611.04826236093265</c:v>
                </c:pt>
                <c:pt idx="1650">
                  <c:v>611.35750658354061</c:v>
                </c:pt>
                <c:pt idx="1651">
                  <c:v>611.66690731095366</c:v>
                </c:pt>
                <c:pt idx="1652">
                  <c:v>611.97646462237708</c:v>
                </c:pt>
                <c:pt idx="1653">
                  <c:v>612.28617859705605</c:v>
                </c:pt>
                <c:pt idx="1654">
                  <c:v>612.59604931427612</c:v>
                </c:pt>
                <c:pt idx="1655">
                  <c:v>612.90607685336272</c:v>
                </c:pt>
                <c:pt idx="1656">
                  <c:v>613.21626129368155</c:v>
                </c:pt>
                <c:pt idx="1657">
                  <c:v>613.52660271463844</c:v>
                </c:pt>
                <c:pt idx="1658">
                  <c:v>613.83710119567945</c:v>
                </c:pt>
                <c:pt idx="1659">
                  <c:v>614.14775681629067</c:v>
                </c:pt>
                <c:pt idx="1660">
                  <c:v>614.45856965599876</c:v>
                </c:pt>
                <c:pt idx="1661">
                  <c:v>614.7695397943703</c:v>
                </c:pt>
                <c:pt idx="1662">
                  <c:v>615.08066731101223</c:v>
                </c:pt>
                <c:pt idx="1663">
                  <c:v>615.39195228557196</c:v>
                </c:pt>
                <c:pt idx="1664">
                  <c:v>615.70339479773691</c:v>
                </c:pt>
                <c:pt idx="1665">
                  <c:v>616.01499492723508</c:v>
                </c:pt>
                <c:pt idx="1666">
                  <c:v>616.32675275383474</c:v>
                </c:pt>
                <c:pt idx="1667">
                  <c:v>616.63866835734439</c:v>
                </c:pt>
                <c:pt idx="1668">
                  <c:v>616.95074181761311</c:v>
                </c:pt>
                <c:pt idx="1669">
                  <c:v>617.26297321453035</c:v>
                </c:pt>
                <c:pt idx="1670">
                  <c:v>617.57536262802591</c:v>
                </c:pt>
                <c:pt idx="1671">
                  <c:v>617.88791013807008</c:v>
                </c:pt>
                <c:pt idx="1672">
                  <c:v>618.2006158246736</c:v>
                </c:pt>
                <c:pt idx="1673">
                  <c:v>618.51347976788782</c:v>
                </c:pt>
                <c:pt idx="1674">
                  <c:v>618.82650204780452</c:v>
                </c:pt>
                <c:pt idx="1675">
                  <c:v>619.13968274455601</c:v>
                </c:pt>
                <c:pt idx="1676">
                  <c:v>619.45302193831515</c:v>
                </c:pt>
                <c:pt idx="1677">
                  <c:v>619.76651970929527</c:v>
                </c:pt>
                <c:pt idx="1678">
                  <c:v>620.08017613775053</c:v>
                </c:pt>
                <c:pt idx="1679">
                  <c:v>620.39399130397555</c:v>
                </c:pt>
                <c:pt idx="1680">
                  <c:v>620.70796528830567</c:v>
                </c:pt>
                <c:pt idx="1681">
                  <c:v>621.0220981711168</c:v>
                </c:pt>
                <c:pt idx="1682">
                  <c:v>621.33639003282553</c:v>
                </c:pt>
                <c:pt idx="1683">
                  <c:v>621.6508409538892</c:v>
                </c:pt>
                <c:pt idx="1684">
                  <c:v>621.96545101480581</c:v>
                </c:pt>
                <c:pt idx="1685">
                  <c:v>622.28022029611418</c:v>
                </c:pt>
                <c:pt idx="1686">
                  <c:v>622.59514887839384</c:v>
                </c:pt>
                <c:pt idx="1687">
                  <c:v>622.91023684226514</c:v>
                </c:pt>
                <c:pt idx="1688">
                  <c:v>623.2254842683891</c:v>
                </c:pt>
                <c:pt idx="1689">
                  <c:v>623.5408912374678</c:v>
                </c:pt>
                <c:pt idx="1690">
                  <c:v>623.85645783024393</c:v>
                </c:pt>
                <c:pt idx="1691">
                  <c:v>624.17218412750117</c:v>
                </c:pt>
                <c:pt idx="1692">
                  <c:v>624.48807021006394</c:v>
                </c:pt>
                <c:pt idx="1693">
                  <c:v>624.8041161587978</c:v>
                </c:pt>
                <c:pt idx="1694">
                  <c:v>625.12032205460912</c:v>
                </c:pt>
                <c:pt idx="1695">
                  <c:v>625.43668797844509</c:v>
                </c:pt>
                <c:pt idx="1696">
                  <c:v>625.75321401129406</c:v>
                </c:pt>
                <c:pt idx="1697">
                  <c:v>626.0699002341853</c:v>
                </c:pt>
                <c:pt idx="1698">
                  <c:v>626.38674672818911</c:v>
                </c:pt>
                <c:pt idx="1699" formatCode="#,##0">
                  <c:v>614.85360155097851</c:v>
                </c:pt>
                <c:pt idx="1700">
                  <c:v>615.01505383622793</c:v>
                </c:pt>
                <c:pt idx="1701">
                  <c:v>615.17654851667578</c:v>
                </c:pt>
                <c:pt idx="1702">
                  <c:v>615.33808560345437</c:v>
                </c:pt>
                <c:pt idx="1703">
                  <c:v>615.49966510769912</c:v>
                </c:pt>
                <c:pt idx="1704">
                  <c:v>615.66128704054825</c:v>
                </c:pt>
                <c:pt idx="1705">
                  <c:v>615.82295141314296</c:v>
                </c:pt>
                <c:pt idx="1706">
                  <c:v>615.9846582366273</c:v>
                </c:pt>
                <c:pt idx="1707">
                  <c:v>616.14640752214837</c:v>
                </c:pt>
                <c:pt idx="1708">
                  <c:v>616.308199280856</c:v>
                </c:pt>
                <c:pt idx="1709">
                  <c:v>616.47003352390323</c:v>
                </c:pt>
                <c:pt idx="1710">
                  <c:v>616.63191026244579</c:v>
                </c:pt>
                <c:pt idx="1711">
                  <c:v>616.7938295076425</c:v>
                </c:pt>
                <c:pt idx="1712">
                  <c:v>616.95579127065503</c:v>
                </c:pt>
                <c:pt idx="1713">
                  <c:v>617.11779556264787</c:v>
                </c:pt>
                <c:pt idx="1714">
                  <c:v>617.27984239478872</c:v>
                </c:pt>
                <c:pt idx="1715">
                  <c:v>617.44193177824786</c:v>
                </c:pt>
                <c:pt idx="1716">
                  <c:v>617.60406372419891</c:v>
                </c:pt>
                <c:pt idx="1717">
                  <c:v>617.76623824381807</c:v>
                </c:pt>
                <c:pt idx="1718">
                  <c:v>617.92845534828461</c:v>
                </c:pt>
                <c:pt idx="1719">
                  <c:v>618.09071504878079</c:v>
                </c:pt>
                <c:pt idx="1720">
                  <c:v>618.25301735649168</c:v>
                </c:pt>
                <c:pt idx="1721">
                  <c:v>618.41536228260543</c:v>
                </c:pt>
                <c:pt idx="1722">
                  <c:v>618.57774983831303</c:v>
                </c:pt>
                <c:pt idx="1723">
                  <c:v>618.74018003480842</c:v>
                </c:pt>
                <c:pt idx="1724">
                  <c:v>618.90265288328862</c:v>
                </c:pt>
                <c:pt idx="1725">
                  <c:v>619.06516839495339</c:v>
                </c:pt>
                <c:pt idx="1726">
                  <c:v>619.22772658100541</c:v>
                </c:pt>
                <c:pt idx="1727">
                  <c:v>619.39032745265058</c:v>
                </c:pt>
                <c:pt idx="1728">
                  <c:v>619.55297102109739</c:v>
                </c:pt>
                <c:pt idx="1729">
                  <c:v>619.71565729755753</c:v>
                </c:pt>
                <c:pt idx="1730">
                  <c:v>619.87838629324551</c:v>
                </c:pt>
                <c:pt idx="1731">
                  <c:v>620.04115801937894</c:v>
                </c:pt>
                <c:pt idx="1732">
                  <c:v>620.20397248717813</c:v>
                </c:pt>
                <c:pt idx="1733">
                  <c:v>620.36682970786649</c:v>
                </c:pt>
                <c:pt idx="1734">
                  <c:v>620.52972969267046</c:v>
                </c:pt>
                <c:pt idx="1735">
                  <c:v>620.69267245281924</c:v>
                </c:pt>
                <c:pt idx="1736">
                  <c:v>620.85565799954497</c:v>
                </c:pt>
                <c:pt idx="1737">
                  <c:v>621.01868634408299</c:v>
                </c:pt>
                <c:pt idx="1738">
                  <c:v>621.18175749767136</c:v>
                </c:pt>
                <c:pt idx="1739">
                  <c:v>621.34487147155107</c:v>
                </c:pt>
                <c:pt idx="1740">
                  <c:v>621.50802827696634</c:v>
                </c:pt>
                <c:pt idx="1741">
                  <c:v>621.67122792516398</c:v>
                </c:pt>
                <c:pt idx="1742">
                  <c:v>621.83447042739408</c:v>
                </c:pt>
                <c:pt idx="1743">
                  <c:v>621.99775579490938</c:v>
                </c:pt>
                <c:pt idx="1744">
                  <c:v>622.1610840389659</c:v>
                </c:pt>
                <c:pt idx="1745">
                  <c:v>622.32445517082226</c:v>
                </c:pt>
                <c:pt idx="1746">
                  <c:v>622.4878692017403</c:v>
                </c:pt>
                <c:pt idx="1747">
                  <c:v>622.65132614298477</c:v>
                </c:pt>
                <c:pt idx="1748">
                  <c:v>622.81482600582331</c:v>
                </c:pt>
                <c:pt idx="1749">
                  <c:v>622.97836880152659</c:v>
                </c:pt>
                <c:pt idx="1750">
                  <c:v>623.14195454136814</c:v>
                </c:pt>
                <c:pt idx="1751">
                  <c:v>623.30558323662456</c:v>
                </c:pt>
                <c:pt idx="1752">
                  <c:v>623.4692548985754</c:v>
                </c:pt>
                <c:pt idx="1753">
                  <c:v>623.63296953850306</c:v>
                </c:pt>
                <c:pt idx="1754">
                  <c:v>623.79672716769301</c:v>
                </c:pt>
                <c:pt idx="1755">
                  <c:v>623.96052779743366</c:v>
                </c:pt>
                <c:pt idx="1756">
                  <c:v>624.12437143901639</c:v>
                </c:pt>
                <c:pt idx="1757">
                  <c:v>624.28825810373542</c:v>
                </c:pt>
                <c:pt idx="1758">
                  <c:v>624.45218780288815</c:v>
                </c:pt>
                <c:pt idx="1759">
                  <c:v>624.61616054777483</c:v>
                </c:pt>
                <c:pt idx="1760">
                  <c:v>624.78017634969876</c:v>
                </c:pt>
                <c:pt idx="1761">
                  <c:v>624.944235219966</c:v>
                </c:pt>
                <c:pt idx="1762">
                  <c:v>625.10833716988577</c:v>
                </c:pt>
                <c:pt idx="1763">
                  <c:v>625.27248221077025</c:v>
                </c:pt>
                <c:pt idx="1764">
                  <c:v>625.43667035393457</c:v>
                </c:pt>
                <c:pt idx="1765">
                  <c:v>625.60090161069672</c:v>
                </c:pt>
                <c:pt idx="1766">
                  <c:v>625.76517599237775</c:v>
                </c:pt>
                <c:pt idx="1767">
                  <c:v>625.92949351030177</c:v>
                </c:pt>
                <c:pt idx="1768">
                  <c:v>626.09385417579574</c:v>
                </c:pt>
                <c:pt idx="1769">
                  <c:v>626.25825800018958</c:v>
                </c:pt>
                <c:pt idx="1770">
                  <c:v>626.42270499481629</c:v>
                </c:pt>
                <c:pt idx="1771">
                  <c:v>626.58719517101179</c:v>
                </c:pt>
                <c:pt idx="1772">
                  <c:v>626.75172854011498</c:v>
                </c:pt>
                <c:pt idx="1773">
                  <c:v>626.91630511346773</c:v>
                </c:pt>
                <c:pt idx="1774">
                  <c:v>627.08092490241484</c:v>
                </c:pt>
                <c:pt idx="1775">
                  <c:v>627.24558791830418</c:v>
                </c:pt>
                <c:pt idx="1776">
                  <c:v>627.4102941724866</c:v>
                </c:pt>
                <c:pt idx="1777">
                  <c:v>627.57504367631589</c:v>
                </c:pt>
                <c:pt idx="1778">
                  <c:v>627.73983644114878</c:v>
                </c:pt>
                <c:pt idx="1779">
                  <c:v>627.90467247834511</c:v>
                </c:pt>
                <c:pt idx="1780">
                  <c:v>628.06955179926751</c:v>
                </c:pt>
                <c:pt idx="1781">
                  <c:v>628.23447441528185</c:v>
                </c:pt>
                <c:pt idx="1782">
                  <c:v>628.39944033775669</c:v>
                </c:pt>
                <c:pt idx="1783">
                  <c:v>628.56444957806377</c:v>
                </c:pt>
                <c:pt idx="1784">
                  <c:v>628.72950214757782</c:v>
                </c:pt>
                <c:pt idx="1785">
                  <c:v>628.89459805767649</c:v>
                </c:pt>
                <c:pt idx="1786">
                  <c:v>629.05973731974041</c:v>
                </c:pt>
                <c:pt idx="1787">
                  <c:v>629.22491994515315</c:v>
                </c:pt>
                <c:pt idx="1788">
                  <c:v>629.39014594530147</c:v>
                </c:pt>
                <c:pt idx="1789">
                  <c:v>629.55541533157498</c:v>
                </c:pt>
                <c:pt idx="1790">
                  <c:v>629.72072811536623</c:v>
                </c:pt>
                <c:pt idx="1791">
                  <c:v>629.88608430807085</c:v>
                </c:pt>
                <c:pt idx="1792">
                  <c:v>630.05148392108742</c:v>
                </c:pt>
                <c:pt idx="1793">
                  <c:v>630.21692696581749</c:v>
                </c:pt>
                <c:pt idx="1794">
                  <c:v>630.38241345366578</c:v>
                </c:pt>
                <c:pt idx="1795">
                  <c:v>630.54794339603973</c:v>
                </c:pt>
                <c:pt idx="1796">
                  <c:v>630.71351680434998</c:v>
                </c:pt>
                <c:pt idx="1797">
                  <c:v>630.87913369001012</c:v>
                </c:pt>
                <c:pt idx="1798">
                  <c:v>631.0447940644367</c:v>
                </c:pt>
                <c:pt idx="1799">
                  <c:v>631.21049793904922</c:v>
                </c:pt>
                <c:pt idx="1800">
                  <c:v>631.37624532527036</c:v>
                </c:pt>
                <c:pt idx="1801">
                  <c:v>631.54203623452554</c:v>
                </c:pt>
                <c:pt idx="1802">
                  <c:v>631.70787067824347</c:v>
                </c:pt>
                <c:pt idx="1803">
                  <c:v>631.87374866785558</c:v>
                </c:pt>
                <c:pt idx="1804">
                  <c:v>632.0396702147965</c:v>
                </c:pt>
                <c:pt idx="1805">
                  <c:v>632.20563533050381</c:v>
                </c:pt>
                <c:pt idx="1806">
                  <c:v>632.37164402641815</c:v>
                </c:pt>
                <c:pt idx="1807">
                  <c:v>632.53769631398302</c:v>
                </c:pt>
                <c:pt idx="1808">
                  <c:v>632.70379220464497</c:v>
                </c:pt>
                <c:pt idx="1809">
                  <c:v>632.86993170985363</c:v>
                </c:pt>
                <c:pt idx="1810">
                  <c:v>633.03611484106159</c:v>
                </c:pt>
                <c:pt idx="1811">
                  <c:v>633.20234160972439</c:v>
                </c:pt>
                <c:pt idx="1812">
                  <c:v>633.36861202730074</c:v>
                </c:pt>
                <c:pt idx="1813">
                  <c:v>633.53492610525223</c:v>
                </c:pt>
                <c:pt idx="1814">
                  <c:v>633.70128385504347</c:v>
                </c:pt>
                <c:pt idx="1815">
                  <c:v>633.86768528814207</c:v>
                </c:pt>
                <c:pt idx="1816">
                  <c:v>634.03413041601868</c:v>
                </c:pt>
                <c:pt idx="1817">
                  <c:v>634.20061925014704</c:v>
                </c:pt>
                <c:pt idx="1818">
                  <c:v>634.36715180200372</c:v>
                </c:pt>
                <c:pt idx="1819" formatCode="#,##0">
                  <c:v>711.63859997378984</c:v>
                </c:pt>
                <c:pt idx="1820">
                  <c:v>714.73633097532547</c:v>
                </c:pt>
                <c:pt idx="1821">
                  <c:v>717.84754626138169</c:v>
                </c:pt>
                <c:pt idx="1822">
                  <c:v>720.9723045284461</c:v>
                </c:pt>
                <c:pt idx="1823">
                  <c:v>724.11066472850928</c:v>
                </c:pt>
                <c:pt idx="1824">
                  <c:v>727.26268607017732</c:v>
                </c:pt>
                <c:pt idx="1825">
                  <c:v>730.42842801978861</c:v>
                </c:pt>
                <c:pt idx="1826">
                  <c:v>733.6079503025361</c:v>
                </c:pt>
                <c:pt idx="1827">
                  <c:v>736.80131290359361</c:v>
                </c:pt>
                <c:pt idx="1828">
                  <c:v>740.00857606924785</c:v>
                </c:pt>
                <c:pt idx="1829">
                  <c:v>743.22980030803478</c:v>
                </c:pt>
                <c:pt idx="1830">
                  <c:v>746.46504639188151</c:v>
                </c:pt>
                <c:pt idx="1831">
                  <c:v>749.71437535725249</c:v>
                </c:pt>
                <c:pt idx="1832">
                  <c:v>752.97784850630126</c:v>
                </c:pt>
                <c:pt idx="1833">
                  <c:v>756.25552740802686</c:v>
                </c:pt>
                <c:pt idx="1834">
                  <c:v>759.54747389943532</c:v>
                </c:pt>
                <c:pt idx="1835">
                  <c:v>762.85375008670655</c:v>
                </c:pt>
                <c:pt idx="1836">
                  <c:v>766.17441834636588</c:v>
                </c:pt>
                <c:pt idx="1837">
                  <c:v>769.50954132646075</c:v>
                </c:pt>
                <c:pt idx="1838">
                  <c:v>772.85918194774274</c:v>
                </c:pt>
                <c:pt idx="1839">
                  <c:v>776.22340340485482</c:v>
                </c:pt>
                <c:pt idx="1840">
                  <c:v>779.60226916752333</c:v>
                </c:pt>
                <c:pt idx="1841">
                  <c:v>782.99584298175535</c:v>
                </c:pt>
                <c:pt idx="1842">
                  <c:v>786.4041888710417</c:v>
                </c:pt>
                <c:pt idx="1843">
                  <c:v>789.82737113756446</c:v>
                </c:pt>
                <c:pt idx="1844">
                  <c:v>793.2654543634103</c:v>
                </c:pt>
                <c:pt idx="1845">
                  <c:v>796.71850341178867</c:v>
                </c:pt>
                <c:pt idx="1846">
                  <c:v>800.18658342825586</c:v>
                </c:pt>
                <c:pt idx="1847">
                  <c:v>803.6697598419438</c:v>
                </c:pt>
                <c:pt idx="1848">
                  <c:v>807.16809836679454</c:v>
                </c:pt>
                <c:pt idx="1849">
                  <c:v>810.68166500279983</c:v>
                </c:pt>
                <c:pt idx="1850">
                  <c:v>814.21052603724661</c:v>
                </c:pt>
                <c:pt idx="1851">
                  <c:v>817.75474804596729</c:v>
                </c:pt>
                <c:pt idx="1852">
                  <c:v>821.31439789459591</c:v>
                </c:pt>
                <c:pt idx="1853">
                  <c:v>824.88954273982972</c:v>
                </c:pt>
                <c:pt idx="1854">
                  <c:v>828.48025003069597</c:v>
                </c:pt>
                <c:pt idx="1855">
                  <c:v>832.08658750982465</c:v>
                </c:pt>
                <c:pt idx="1856">
                  <c:v>835.70862321472623</c:v>
                </c:pt>
                <c:pt idx="1857">
                  <c:v>839.34642547907549</c:v>
                </c:pt>
                <c:pt idx="1858">
                  <c:v>843.00006293400054</c:v>
                </c:pt>
                <c:pt idx="1859">
                  <c:v>846.6696045093779</c:v>
                </c:pt>
                <c:pt idx="1860">
                  <c:v>850.35511943513268</c:v>
                </c:pt>
                <c:pt idx="1861">
                  <c:v>854.05667724254477</c:v>
                </c:pt>
                <c:pt idx="1862">
                  <c:v>857.77434776556061</c:v>
                </c:pt>
                <c:pt idx="1863">
                  <c:v>861.50820114211058</c:v>
                </c:pt>
                <c:pt idx="1864">
                  <c:v>865.25830781543243</c:v>
                </c:pt>
                <c:pt idx="1865">
                  <c:v>869.02473853540027</c:v>
                </c:pt>
                <c:pt idx="1866">
                  <c:v>872.80756435985904</c:v>
                </c:pt>
                <c:pt idx="1867">
                  <c:v>876.60685665596543</c:v>
                </c:pt>
                <c:pt idx="1868">
                  <c:v>880.42268710153417</c:v>
                </c:pt>
                <c:pt idx="1869" formatCode="#,##0">
                  <c:v>884.25512768639203</c:v>
                </c:pt>
                <c:pt idx="1870">
                  <c:v>895.78051632321001</c:v>
                </c:pt>
                <c:pt idx="1871">
                  <c:v>907.4561269707018</c:v>
                </c:pt>
                <c:pt idx="1872">
                  <c:v>919.28391762379511</c:v>
                </c:pt>
                <c:pt idx="1873">
                  <c:v>931.26587179793978</c:v>
                </c:pt>
                <c:pt idx="1874">
                  <c:v>943.40399886174225</c:v>
                </c:pt>
                <c:pt idx="1875">
                  <c:v>955.70033437393613</c:v>
                </c:pt>
                <c:pt idx="1876">
                  <c:v>968.15694042474433</c:v>
                </c:pt>
                <c:pt idx="1877">
                  <c:v>980.7759059816907</c:v>
                </c:pt>
                <c:pt idx="1878">
                  <c:v>993.55934723991902</c:v>
                </c:pt>
                <c:pt idx="1879">
                  <c:v>1006.5094079770782</c:v>
                </c:pt>
                <c:pt idx="1880">
                  <c:v>1019.6282599128326</c:v>
                </c:pt>
                <c:pt idx="1881">
                  <c:v>1032.9181030730588</c:v>
                </c:pt>
                <c:pt idx="1882">
                  <c:v>1046.3811661587883</c:v>
                </c:pt>
                <c:pt idx="1883">
                  <c:v>1060.019706919961</c:v>
                </c:pt>
                <c:pt idx="1884">
                  <c:v>1073.8360125340475</c:v>
                </c:pt>
                <c:pt idx="1885">
                  <c:v>1087.832399989609</c:v>
                </c:pt>
                <c:pt idx="1886">
                  <c:v>1102.0112164748546</c:v>
                </c:pt>
                <c:pt idx="1887">
                  <c:v>1116.3748397712634</c:v>
                </c:pt>
                <c:pt idx="1888">
                  <c:v>1130.9256786523385</c:v>
                </c:pt>
                <c:pt idx="1889">
                  <c:v>1145.6661732875566</c:v>
                </c:pt>
                <c:pt idx="1890">
                  <c:v>1160.5987956515833</c:v>
                </c:pt>
                <c:pt idx="1891">
                  <c:v>1175.7260499388226</c:v>
                </c:pt>
                <c:pt idx="1892">
                  <c:v>1191.050472983369</c:v>
                </c:pt>
                <c:pt idx="1893">
                  <c:v>1206.5746346844337</c:v>
                </c:pt>
                <c:pt idx="1894">
                  <c:v>1222.3011384373151</c:v>
                </c:pt>
                <c:pt idx="1895">
                  <c:v>1238.2326215699877</c:v>
                </c:pt>
                <c:pt idx="1896">
                  <c:v>1254.3717557853806</c:v>
                </c:pt>
                <c:pt idx="1897">
                  <c:v>1270.7212476094207</c:v>
                </c:pt>
                <c:pt idx="1898">
                  <c:v>1287.2838388449163</c:v>
                </c:pt>
                <c:pt idx="1899">
                  <c:v>1304.0623070313563</c:v>
                </c:pt>
                <c:pt idx="1900">
                  <c:v>1321.0594659107021</c:v>
                </c:pt>
                <c:pt idx="1901">
                  <c:v>1338.278165899251</c:v>
                </c:pt>
                <c:pt idx="1902">
                  <c:v>1355.7212945656499</c:v>
                </c:pt>
                <c:pt idx="1903">
                  <c:v>1373.3917771151396</c:v>
                </c:pt>
                <c:pt idx="1904">
                  <c:v>1391.2925768801094</c:v>
                </c:pt>
                <c:pt idx="1905">
                  <c:v>1409.4266958170483</c:v>
                </c:pt>
                <c:pt idx="1906">
                  <c:v>1427.7971750099705</c:v>
                </c:pt>
                <c:pt idx="1907">
                  <c:v>1446.4070951804044</c:v>
                </c:pt>
                <c:pt idx="1908">
                  <c:v>1465.2595772040286</c:v>
                </c:pt>
                <c:pt idx="1909">
                  <c:v>1484.3577826340404</c:v>
                </c:pt>
                <c:pt idx="1910">
                  <c:v>1503.7049142313481</c:v>
                </c:pt>
                <c:pt idx="1911">
                  <c:v>1523.3042165016718</c:v>
                </c:pt>
                <c:pt idx="1912" formatCode="#,##0">
                  <c:v>1543.1589762396532</c:v>
                </c:pt>
                <c:pt idx="1913">
                  <c:v>1563.0459026552396</c:v>
                </c:pt>
                <c:pt idx="1914">
                  <c:v>1583.1891149417886</c:v>
                </c:pt>
                <c:pt idx="1915">
                  <c:v>1603.5919158946278</c:v>
                </c:pt>
                <c:pt idx="1916">
                  <c:v>1624.2576508727157</c:v>
                </c:pt>
                <c:pt idx="1917">
                  <c:v>1645.189708347164</c:v>
                </c:pt>
                <c:pt idx="1918">
                  <c:v>1666.3915204568318</c:v>
                </c:pt>
                <c:pt idx="1919">
                  <c:v>1687.8665635710779</c:v>
                </c:pt>
                <c:pt idx="1920">
                  <c:v>1709.6183588597664</c:v>
                </c:pt>
                <c:pt idx="1921">
                  <c:v>1731.6504728706173</c:v>
                </c:pt>
                <c:pt idx="1922">
                  <c:v>1753.9665181139983</c:v>
                </c:pt>
                <c:pt idx="1923">
                  <c:v>1776.5701536552522</c:v>
                </c:pt>
                <c:pt idx="1924">
                  <c:v>1799.465085714658</c:v>
                </c:pt>
                <c:pt idx="1925">
                  <c:v>1822.6550682751242</c:v>
                </c:pt>
                <c:pt idx="1926">
                  <c:v>1846.1439036977126</c:v>
                </c:pt>
                <c:pt idx="1927">
                  <c:v>1869.9354433450953</c:v>
                </c:pt>
                <c:pt idx="1928">
                  <c:v>1894.0335882130457</c:v>
                </c:pt>
                <c:pt idx="1929">
                  <c:v>1918.4422895700682</c:v>
                </c:pt>
                <c:pt idx="1930">
                  <c:v>1943.1655496052704</c:v>
                </c:pt>
                <c:pt idx="1931">
                  <c:v>1968.2074220845848</c:v>
                </c:pt>
                <c:pt idx="1932">
                  <c:v>1993.5720130154473</c:v>
                </c:pt>
                <c:pt idx="1933">
                  <c:v>2019.2634813200414</c:v>
                </c:pt>
                <c:pt idx="1934">
                  <c:v>2045.2860395172186</c:v>
                </c:pt>
                <c:pt idx="1935">
                  <c:v>2071.6439544132068</c:v>
                </c:pt>
                <c:pt idx="1936">
                  <c:v>2098.3415478012207</c:v>
                </c:pt>
                <c:pt idx="1937">
                  <c:v>2125.3831971700865</c:v>
                </c:pt>
                <c:pt idx="1938">
                  <c:v>2152.7733364220007</c:v>
                </c:pt>
                <c:pt idx="1939" formatCode="#,##0">
                  <c:v>2180.5164565995401</c:v>
                </c:pt>
                <c:pt idx="1940">
                  <c:v>2349.2646001951812</c:v>
                </c:pt>
                <c:pt idx="1941">
                  <c:v>2325.2216071008625</c:v>
                </c:pt>
                <c:pt idx="1942">
                  <c:v>2301.4246763346805</c:v>
                </c:pt>
                <c:pt idx="1943">
                  <c:v>2277.8712896299166</c:v>
                </c:pt>
                <c:pt idx="1944">
                  <c:v>2254.5589544924574</c:v>
                </c:pt>
                <c:pt idx="1945">
                  <c:v>2050</c:v>
                </c:pt>
                <c:pt idx="1946">
                  <c:v>2077</c:v>
                </c:pt>
                <c:pt idx="1947">
                  <c:v>2104</c:v>
                </c:pt>
                <c:pt idx="1948">
                  <c:v>2082.4671094664077</c:v>
                </c:pt>
                <c:pt idx="1949" formatCode="#,##0">
                  <c:v>2103.8256087479836</c:v>
                </c:pt>
                <c:pt idx="1950" formatCode="#,##0">
                  <c:v>2191.3436076125572</c:v>
                </c:pt>
                <c:pt idx="1951" formatCode="#,##0">
                  <c:v>2250.2488787655466</c:v>
                </c:pt>
                <c:pt idx="1952" formatCode="#,##0">
                  <c:v>2319.9978076117582</c:v>
                </c:pt>
                <c:pt idx="1953" formatCode="#,##0">
                  <c:v>2353.1005164507801</c:v>
                </c:pt>
                <c:pt idx="1954" formatCode="#,##0">
                  <c:v>2457.0747033057637</c:v>
                </c:pt>
                <c:pt idx="1955" formatCode="#,##0">
                  <c:v>2524.2683985229833</c:v>
                </c:pt>
                <c:pt idx="1956" formatCode="#,##0">
                  <c:v>2567.2972542298207</c:v>
                </c:pt>
                <c:pt idx="1957" formatCode="#,##0">
                  <c:v>2596.3225946206317</c:v>
                </c:pt>
                <c:pt idx="1958" formatCode="#,##0">
                  <c:v>2665.112269172987</c:v>
                </c:pt>
                <c:pt idx="1959" formatCode="#,##0">
                  <c:v>2764.0488425183912</c:v>
                </c:pt>
                <c:pt idx="1960" formatCode="#,##0">
                  <c:v>2821.1852116152445</c:v>
                </c:pt>
                <c:pt idx="1961" formatCode="#,##0">
                  <c:v>2902.3977630713343</c:v>
                </c:pt>
                <c:pt idx="1962" formatCode="#,##0">
                  <c:v>2965.0438163683411</c:v>
                </c:pt>
                <c:pt idx="1963" formatCode="#,##0">
                  <c:v>3117.6477359691762</c:v>
                </c:pt>
                <c:pt idx="1964" formatCode="#,##0">
                  <c:v>3217.8063189855466</c:v>
                </c:pt>
                <c:pt idx="1965" formatCode="#,##0">
                  <c:v>3325.6883686189453</c:v>
                </c:pt>
                <c:pt idx="1966" formatCode="#,##0">
                  <c:v>3381.1483175407338</c:v>
                </c:pt>
                <c:pt idx="1967" formatCode="#,##0">
                  <c:v>3493.8997186473421</c:v>
                </c:pt>
                <c:pt idx="1968" formatCode="#,##0">
                  <c:v>3612.906250873662</c:v>
                </c:pt>
                <c:pt idx="1969" formatCode="#,##0">
                  <c:v>3725.4561176368552</c:v>
                </c:pt>
                <c:pt idx="1970" formatCode="#,##0">
                  <c:v>3797.3094149527979</c:v>
                </c:pt>
                <c:pt idx="1971" formatCode="#,##0">
                  <c:v>3900.7166676302181</c:v>
                </c:pt>
                <c:pt idx="1972" formatCode="#,##0">
                  <c:v>4080.9973637326198</c:v>
                </c:pt>
                <c:pt idx="1973" formatCode="#,##0">
                  <c:v>4096.8872177712756</c:v>
                </c:pt>
                <c:pt idx="1974" formatCode="#,##0">
                  <c:v>4086.2379942371008</c:v>
                </c:pt>
                <c:pt idx="1975" formatCode="#,##0">
                  <c:v>4213.1205262463445</c:v>
                </c:pt>
                <c:pt idx="1976" formatCode="#,##0">
                  <c:v>4308.4777087492212</c:v>
                </c:pt>
                <c:pt idx="1977" formatCode="#,##0">
                  <c:v>4421.7535807903314</c:v>
                </c:pt>
                <c:pt idx="1978" formatCode="#,##0">
                  <c:v>4499.5331247572067</c:v>
                </c:pt>
                <c:pt idx="1979" formatCode="#,##0">
                  <c:v>4510.7868586267696</c:v>
                </c:pt>
                <c:pt idx="1980" formatCode="#,##0">
                  <c:v>4522.5590735996311</c:v>
                </c:pt>
                <c:pt idx="1981" formatCode="#,##0">
                  <c:v>4500.1837272134971</c:v>
                </c:pt>
                <c:pt idx="1982" formatCode="#,##0">
                  <c:v>4539.0055682278489</c:v>
                </c:pt>
                <c:pt idx="1983" formatCode="#,##0">
                  <c:v>4667.5025630893988</c:v>
                </c:pt>
                <c:pt idx="1984" formatCode="#,##0">
                  <c:v>4747.5193396109025</c:v>
                </c:pt>
                <c:pt idx="1985" formatCode="#,##0">
                  <c:v>4832.2172614842038</c:v>
                </c:pt>
                <c:pt idx="1986" formatCode="#,##0">
                  <c:v>4931.8596480754404</c:v>
                </c:pt>
                <c:pt idx="1987" formatCode="#,##0">
                  <c:v>5056.3391293075383</c:v>
                </c:pt>
                <c:pt idx="1988" formatCode="#,##0">
                  <c:v>5133.0231788379033</c:v>
                </c:pt>
                <c:pt idx="1989" formatCode="#,##0">
                  <c:v>5149.4519829218807</c:v>
                </c:pt>
                <c:pt idx="1990" formatCode="#,##0">
                  <c:v>5141.4553843909825</c:v>
                </c:pt>
                <c:pt idx="1991" formatCode="#,##0">
                  <c:v>5163.0431717476977</c:v>
                </c:pt>
                <c:pt idx="1992" formatCode="#,##0">
                  <c:v>5201.3914610866123</c:v>
                </c:pt>
                <c:pt idx="1993" formatCode="#,##0">
                  <c:v>5304.9848272693362</c:v>
                </c:pt>
                <c:pt idx="1994" formatCode="#,##0">
                  <c:v>5443.4614012032598</c:v>
                </c:pt>
                <c:pt idx="1995" formatCode="#,##0">
                  <c:v>5546.8212316533354</c:v>
                </c:pt>
                <c:pt idx="1996" formatCode="#,##0">
                  <c:v>5687.8875653173909</c:v>
                </c:pt>
                <c:pt idx="1997" formatCode="#,##0">
                  <c:v>5717.5064400904621</c:v>
                </c:pt>
                <c:pt idx="1998" formatCode="#,##0">
                  <c:v>5850.2740747237103</c:v>
                </c:pt>
                <c:pt idx="1999" formatCode="#,##0">
                  <c:v>6057.0748394752745</c:v>
                </c:pt>
                <c:pt idx="2000" formatCode="#,##0">
                  <c:v>6160.7820522985166</c:v>
                </c:pt>
                <c:pt idx="2001" formatCode="#,##0">
                  <c:v>6303.4767193486896</c:v>
                </c:pt>
                <c:pt idx="2002" formatCode="#,##0">
                  <c:v>6525.7272028547422</c:v>
                </c:pt>
                <c:pt idx="2003" formatCode="#,##0">
                  <c:v>6781.8290131161666</c:v>
                </c:pt>
                <c:pt idx="2004" formatCode="#,##0">
                  <c:v>7001.2683839146584</c:v>
                </c:pt>
                <c:pt idx="2005" formatCode="#,##0">
                  <c:v>7275.7606620893503</c:v>
                </c:pt>
                <c:pt idx="2006" formatCode="#,##0">
                  <c:v>7503.5295370697522</c:v>
                </c:pt>
                <c:pt idx="2007" formatCode="#,##0">
                  <c:v>7625.8604941139383</c:v>
                </c:pt>
                <c:pt idx="2008" formatCode="#,##0">
                  <c:v>7478.1070148627568</c:v>
                </c:pt>
                <c:pt idx="2009" formatCode="#,##0">
                  <c:v>7813.8824409826502</c:v>
                </c:pt>
              </c:numCache>
            </c:numRef>
          </c:val>
          <c:smooth val="0"/>
          <c:extLst>
            <c:ext xmlns:c16="http://schemas.microsoft.com/office/drawing/2014/chart" uri="{C3380CC4-5D6E-409C-BE32-E72D297353CC}">
              <c16:uniqueId val="{00000000-B5A7-4DA7-BE64-1464D2A71918}"/>
            </c:ext>
          </c:extLst>
        </c:ser>
        <c:dLbls>
          <c:showLegendKey val="0"/>
          <c:showVal val="0"/>
          <c:showCatName val="0"/>
          <c:showSerName val="0"/>
          <c:showPercent val="0"/>
          <c:showBubbleSize val="0"/>
        </c:dLbls>
        <c:smooth val="0"/>
        <c:axId val="83939712"/>
        <c:axId val="83941248"/>
      </c:lineChart>
      <c:catAx>
        <c:axId val="83939712"/>
        <c:scaling>
          <c:orientation val="minMax"/>
        </c:scaling>
        <c:delete val="0"/>
        <c:axPos val="b"/>
        <c:numFmt formatCode="General" sourceLinked="1"/>
        <c:majorTickMark val="out"/>
        <c:minorTickMark val="none"/>
        <c:tickLblPos val="nextTo"/>
        <c:txPr>
          <a:bodyPr rot="-5400000" vert="horz"/>
          <a:lstStyle/>
          <a:p>
            <a:pPr>
              <a:defRPr sz="1050" b="0" i="0" u="none" strike="noStrike" baseline="0">
                <a:solidFill>
                  <a:srgbClr val="000000"/>
                </a:solidFill>
                <a:latin typeface="Calibri"/>
                <a:ea typeface="Calibri"/>
                <a:cs typeface="Calibri"/>
              </a:defRPr>
            </a:pPr>
            <a:endParaRPr lang="es-ES"/>
          </a:p>
        </c:txPr>
        <c:crossAx val="83941248"/>
        <c:crosses val="autoZero"/>
        <c:auto val="1"/>
        <c:lblAlgn val="ctr"/>
        <c:lblOffset val="100"/>
        <c:noMultiLvlLbl val="0"/>
      </c:catAx>
      <c:valAx>
        <c:axId val="83941248"/>
        <c:scaling>
          <c:orientation val="minMax"/>
        </c:scaling>
        <c:delete val="0"/>
        <c:axPos val="l"/>
        <c:majorGridlines>
          <c:spPr>
            <a:ln>
              <a:prstDash val="sysDot"/>
            </a:ln>
          </c:spPr>
        </c:majorGridlines>
        <c:numFmt formatCode="#,##0" sourceLinked="1"/>
        <c:majorTickMark val="out"/>
        <c:minorTickMark val="none"/>
        <c:tickLblPos val="nextTo"/>
        <c:txPr>
          <a:bodyPr rot="0" vert="horz"/>
          <a:lstStyle/>
          <a:p>
            <a:pPr>
              <a:defRPr sz="1400" b="0" i="0" u="none" strike="noStrike" baseline="0">
                <a:solidFill>
                  <a:srgbClr val="000000"/>
                </a:solidFill>
                <a:latin typeface="Calibri"/>
                <a:ea typeface="Calibri"/>
                <a:cs typeface="Calibri"/>
              </a:defRPr>
            </a:pPr>
            <a:endParaRPr lang="es-ES"/>
          </a:p>
        </c:txPr>
        <c:crossAx val="83939712"/>
        <c:crosses val="autoZero"/>
        <c:crossBetween val="between"/>
      </c:valAx>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E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609340486230956E-2"/>
          <c:y val="2.7652938190872386E-2"/>
          <c:w val="0.91629420066319622"/>
          <c:h val="0.84219201927911969"/>
        </c:manualLayout>
      </c:layout>
      <c:lineChart>
        <c:grouping val="standard"/>
        <c:varyColors val="0"/>
        <c:ser>
          <c:idx val="1"/>
          <c:order val="0"/>
          <c:spPr>
            <a:ln w="50800"/>
          </c:spPr>
          <c:marker>
            <c:symbol val="none"/>
          </c:marker>
          <c:cat>
            <c:numRef>
              <c:f>Hoja1!$D$4:$D$232</c:f>
              <c:numCache>
                <c:formatCode>General</c:formatCode>
                <c:ptCount val="229"/>
                <c:pt idx="0">
                  <c:v>1</c:v>
                </c:pt>
                <c:pt idx="2">
                  <c:v>1000</c:v>
                </c:pt>
                <c:pt idx="9">
                  <c:v>1500</c:v>
                </c:pt>
                <c:pt idx="14">
                  <c:v>1700</c:v>
                </c:pt>
                <c:pt idx="18">
                  <c:v>1800</c:v>
                </c:pt>
                <c:pt idx="28">
                  <c:v>1810</c:v>
                </c:pt>
                <c:pt idx="38">
                  <c:v>1820</c:v>
                </c:pt>
                <c:pt idx="48">
                  <c:v>1830</c:v>
                </c:pt>
                <c:pt idx="58">
                  <c:v>1840</c:v>
                </c:pt>
                <c:pt idx="68">
                  <c:v>1850</c:v>
                </c:pt>
                <c:pt idx="78">
                  <c:v>1860</c:v>
                </c:pt>
                <c:pt idx="88">
                  <c:v>1870</c:v>
                </c:pt>
                <c:pt idx="98">
                  <c:v>1880</c:v>
                </c:pt>
                <c:pt idx="108">
                  <c:v>1890</c:v>
                </c:pt>
                <c:pt idx="118">
                  <c:v>1900</c:v>
                </c:pt>
                <c:pt idx="128">
                  <c:v>1910</c:v>
                </c:pt>
                <c:pt idx="138">
                  <c:v>1920</c:v>
                </c:pt>
                <c:pt idx="148">
                  <c:v>1930</c:v>
                </c:pt>
                <c:pt idx="158">
                  <c:v>1940</c:v>
                </c:pt>
                <c:pt idx="168">
                  <c:v>1950</c:v>
                </c:pt>
                <c:pt idx="178">
                  <c:v>1960</c:v>
                </c:pt>
                <c:pt idx="188">
                  <c:v>1970</c:v>
                </c:pt>
                <c:pt idx="198">
                  <c:v>1980</c:v>
                </c:pt>
                <c:pt idx="208">
                  <c:v>1990</c:v>
                </c:pt>
                <c:pt idx="218">
                  <c:v>2000</c:v>
                </c:pt>
                <c:pt idx="228">
                  <c:v>2010</c:v>
                </c:pt>
              </c:numCache>
            </c:numRef>
          </c:cat>
          <c:val>
            <c:numRef>
              <c:f>Hoja1!$F$4:$F$232</c:f>
              <c:numCache>
                <c:formatCode>#,##0</c:formatCode>
                <c:ptCount val="229"/>
                <c:pt idx="0">
                  <c:v>466.75228057745107</c:v>
                </c:pt>
                <c:pt idx="1">
                  <c:v>460.07722134958669</c:v>
                </c:pt>
                <c:pt idx="2">
                  <c:v>453.40216212172226</c:v>
                </c:pt>
                <c:pt idx="3">
                  <c:v>484.70004561923912</c:v>
                </c:pt>
                <c:pt idx="4">
                  <c:v>513.56719097230825</c:v>
                </c:pt>
                <c:pt idx="5">
                  <c:v>518.15838972603126</c:v>
                </c:pt>
                <c:pt idx="6">
                  <c:v>529.34542753397284</c:v>
                </c:pt>
                <c:pt idx="7">
                  <c:v>541.73743890883236</c:v>
                </c:pt>
                <c:pt idx="8">
                  <c:v>553.92632880911106</c:v>
                </c:pt>
                <c:pt idx="9">
                  <c:v>566.38946417655814</c:v>
                </c:pt>
                <c:pt idx="10">
                  <c:v>580.90076520794582</c:v>
                </c:pt>
                <c:pt idx="11">
                  <c:v>586.80885874617513</c:v>
                </c:pt>
                <c:pt idx="12">
                  <c:v>595.78385609585939</c:v>
                </c:pt>
                <c:pt idx="13">
                  <c:v>611.04826236093265</c:v>
                </c:pt>
                <c:pt idx="14">
                  <c:v>614.85360155097851</c:v>
                </c:pt>
                <c:pt idx="15">
                  <c:v>618.09071504878079</c:v>
                </c:pt>
                <c:pt idx="16">
                  <c:v>622.97836880152659</c:v>
                </c:pt>
                <c:pt idx="17">
                  <c:v>627.08092490241484</c:v>
                </c:pt>
                <c:pt idx="18">
                  <c:v>631.21049793904922</c:v>
                </c:pt>
                <c:pt idx="19">
                  <c:v>631.37624532527036</c:v>
                </c:pt>
                <c:pt idx="20">
                  <c:v>631.54203623452554</c:v>
                </c:pt>
                <c:pt idx="21">
                  <c:v>631.70787067824347</c:v>
                </c:pt>
                <c:pt idx="22">
                  <c:v>631.87374866785558</c:v>
                </c:pt>
                <c:pt idx="23">
                  <c:v>632.0396702147965</c:v>
                </c:pt>
                <c:pt idx="24">
                  <c:v>632.20563533050381</c:v>
                </c:pt>
                <c:pt idx="25">
                  <c:v>632.37164402641815</c:v>
                </c:pt>
                <c:pt idx="26">
                  <c:v>632.53769631398302</c:v>
                </c:pt>
                <c:pt idx="27">
                  <c:v>632.70379220464497</c:v>
                </c:pt>
                <c:pt idx="28">
                  <c:v>632.86993170985363</c:v>
                </c:pt>
                <c:pt idx="29">
                  <c:v>633.03611484106159</c:v>
                </c:pt>
                <c:pt idx="30">
                  <c:v>633.20234160972439</c:v>
                </c:pt>
                <c:pt idx="31">
                  <c:v>633.36861202730074</c:v>
                </c:pt>
                <c:pt idx="32">
                  <c:v>633.53492610525223</c:v>
                </c:pt>
                <c:pt idx="33">
                  <c:v>633.70128385504347</c:v>
                </c:pt>
                <c:pt idx="34">
                  <c:v>633.86768528814207</c:v>
                </c:pt>
                <c:pt idx="35">
                  <c:v>634.03413041601868</c:v>
                </c:pt>
                <c:pt idx="36">
                  <c:v>634.20061925014704</c:v>
                </c:pt>
                <c:pt idx="37">
                  <c:v>634.36715180200372</c:v>
                </c:pt>
                <c:pt idx="38">
                  <c:v>711.63859997378984</c:v>
                </c:pt>
                <c:pt idx="39">
                  <c:v>714.73633097532547</c:v>
                </c:pt>
                <c:pt idx="40">
                  <c:v>717.84754626138169</c:v>
                </c:pt>
                <c:pt idx="41">
                  <c:v>720.9723045284461</c:v>
                </c:pt>
                <c:pt idx="42">
                  <c:v>724.11066472850928</c:v>
                </c:pt>
                <c:pt idx="43">
                  <c:v>727.26268607017732</c:v>
                </c:pt>
                <c:pt idx="44">
                  <c:v>730.42842801978861</c:v>
                </c:pt>
                <c:pt idx="45">
                  <c:v>733.6079503025361</c:v>
                </c:pt>
                <c:pt idx="46">
                  <c:v>736.80131290359361</c:v>
                </c:pt>
                <c:pt idx="47">
                  <c:v>740.00857606924785</c:v>
                </c:pt>
                <c:pt idx="48">
                  <c:v>743.22980030803478</c:v>
                </c:pt>
                <c:pt idx="49">
                  <c:v>746.46504639188151</c:v>
                </c:pt>
                <c:pt idx="50">
                  <c:v>749.71437535725249</c:v>
                </c:pt>
                <c:pt idx="51">
                  <c:v>752.97784850630126</c:v>
                </c:pt>
                <c:pt idx="52">
                  <c:v>756.25552740802686</c:v>
                </c:pt>
                <c:pt idx="53">
                  <c:v>759.54747389943532</c:v>
                </c:pt>
                <c:pt idx="54">
                  <c:v>762.85375008670655</c:v>
                </c:pt>
                <c:pt idx="55">
                  <c:v>766.17441834636588</c:v>
                </c:pt>
                <c:pt idx="56">
                  <c:v>769.50954132646075</c:v>
                </c:pt>
                <c:pt idx="57">
                  <c:v>772.85918194774274</c:v>
                </c:pt>
                <c:pt idx="58">
                  <c:v>776.22340340485482</c:v>
                </c:pt>
                <c:pt idx="59">
                  <c:v>779.60226916752333</c:v>
                </c:pt>
                <c:pt idx="60">
                  <c:v>782.99584298175535</c:v>
                </c:pt>
                <c:pt idx="61">
                  <c:v>786.4041888710417</c:v>
                </c:pt>
                <c:pt idx="62">
                  <c:v>789.82737113756446</c:v>
                </c:pt>
                <c:pt idx="63">
                  <c:v>793.2654543634103</c:v>
                </c:pt>
                <c:pt idx="64">
                  <c:v>796.71850341178867</c:v>
                </c:pt>
                <c:pt idx="65">
                  <c:v>800.18658342825586</c:v>
                </c:pt>
                <c:pt idx="66">
                  <c:v>803.6697598419438</c:v>
                </c:pt>
                <c:pt idx="67">
                  <c:v>807.16809836679454</c:v>
                </c:pt>
                <c:pt idx="68">
                  <c:v>810.68166500279983</c:v>
                </c:pt>
                <c:pt idx="69">
                  <c:v>814.21052603724661</c:v>
                </c:pt>
                <c:pt idx="70">
                  <c:v>817.75474804596729</c:v>
                </c:pt>
                <c:pt idx="71">
                  <c:v>821.31439789459591</c:v>
                </c:pt>
                <c:pt idx="72">
                  <c:v>824.88954273982972</c:v>
                </c:pt>
                <c:pt idx="73">
                  <c:v>828.48025003069597</c:v>
                </c:pt>
                <c:pt idx="74">
                  <c:v>832.08658750982465</c:v>
                </c:pt>
                <c:pt idx="75">
                  <c:v>835.70862321472623</c:v>
                </c:pt>
                <c:pt idx="76">
                  <c:v>839.34642547907549</c:v>
                </c:pt>
                <c:pt idx="77">
                  <c:v>843.00006293400054</c:v>
                </c:pt>
                <c:pt idx="78">
                  <c:v>846.6696045093779</c:v>
                </c:pt>
                <c:pt idx="79">
                  <c:v>850.35511943513268</c:v>
                </c:pt>
                <c:pt idx="80">
                  <c:v>854.05667724254477</c:v>
                </c:pt>
                <c:pt idx="81">
                  <c:v>857.77434776556061</c:v>
                </c:pt>
                <c:pt idx="82">
                  <c:v>861.50820114211058</c:v>
                </c:pt>
                <c:pt idx="83">
                  <c:v>865.25830781543243</c:v>
                </c:pt>
                <c:pt idx="84">
                  <c:v>869.02473853540027</c:v>
                </c:pt>
                <c:pt idx="85">
                  <c:v>872.80756435985904</c:v>
                </c:pt>
                <c:pt idx="86">
                  <c:v>876.60685665596543</c:v>
                </c:pt>
                <c:pt idx="87">
                  <c:v>880.42268710153417</c:v>
                </c:pt>
                <c:pt idx="88">
                  <c:v>884.25512768639203</c:v>
                </c:pt>
                <c:pt idx="89">
                  <c:v>895.78051632321001</c:v>
                </c:pt>
                <c:pt idx="90">
                  <c:v>907.4561269707018</c:v>
                </c:pt>
                <c:pt idx="91">
                  <c:v>919.28391762379511</c:v>
                </c:pt>
                <c:pt idx="92">
                  <c:v>931.26587179793978</c:v>
                </c:pt>
                <c:pt idx="93">
                  <c:v>943.40399886174225</c:v>
                </c:pt>
                <c:pt idx="94">
                  <c:v>955.70033437393613</c:v>
                </c:pt>
                <c:pt idx="95">
                  <c:v>968.15694042474433</c:v>
                </c:pt>
                <c:pt idx="96">
                  <c:v>980.7759059816907</c:v>
                </c:pt>
                <c:pt idx="97">
                  <c:v>993.55934723991902</c:v>
                </c:pt>
                <c:pt idx="98">
                  <c:v>1006.5094079770782</c:v>
                </c:pt>
                <c:pt idx="99">
                  <c:v>1019.6282599128326</c:v>
                </c:pt>
                <c:pt idx="100">
                  <c:v>1032.9181030730588</c:v>
                </c:pt>
                <c:pt idx="101">
                  <c:v>1046.3811661587883</c:v>
                </c:pt>
                <c:pt idx="102">
                  <c:v>1060.019706919961</c:v>
                </c:pt>
                <c:pt idx="103">
                  <c:v>1073.8360125340475</c:v>
                </c:pt>
                <c:pt idx="104">
                  <c:v>1087.832399989609</c:v>
                </c:pt>
                <c:pt idx="105">
                  <c:v>1102.0112164748546</c:v>
                </c:pt>
                <c:pt idx="106">
                  <c:v>1116.3748397712634</c:v>
                </c:pt>
                <c:pt idx="107">
                  <c:v>1130.9256786523385</c:v>
                </c:pt>
                <c:pt idx="108">
                  <c:v>1145.6661732875566</c:v>
                </c:pt>
                <c:pt idx="109">
                  <c:v>1160.5987956515833</c:v>
                </c:pt>
                <c:pt idx="110">
                  <c:v>1175.7260499388226</c:v>
                </c:pt>
                <c:pt idx="111">
                  <c:v>1191.050472983369</c:v>
                </c:pt>
                <c:pt idx="112">
                  <c:v>1206.5746346844337</c:v>
                </c:pt>
                <c:pt idx="113">
                  <c:v>1222.3011384373151</c:v>
                </c:pt>
                <c:pt idx="114">
                  <c:v>1238.2326215699877</c:v>
                </c:pt>
                <c:pt idx="115">
                  <c:v>1254.3717557853806</c:v>
                </c:pt>
                <c:pt idx="116">
                  <c:v>1270.7212476094207</c:v>
                </c:pt>
                <c:pt idx="117">
                  <c:v>1287.2838388449163</c:v>
                </c:pt>
                <c:pt idx="118">
                  <c:v>1304.0623070313563</c:v>
                </c:pt>
                <c:pt idx="119">
                  <c:v>1321.0594659107021</c:v>
                </c:pt>
                <c:pt idx="120">
                  <c:v>1338.278165899251</c:v>
                </c:pt>
                <c:pt idx="121">
                  <c:v>1355.7212945656499</c:v>
                </c:pt>
                <c:pt idx="122">
                  <c:v>1373.3917771151396</c:v>
                </c:pt>
                <c:pt idx="123">
                  <c:v>1391.2925768801094</c:v>
                </c:pt>
                <c:pt idx="124">
                  <c:v>1409.4266958170483</c:v>
                </c:pt>
                <c:pt idx="125">
                  <c:v>1427.7971750099705</c:v>
                </c:pt>
                <c:pt idx="126">
                  <c:v>1446.4070951804044</c:v>
                </c:pt>
                <c:pt idx="127">
                  <c:v>1465.2595772040286</c:v>
                </c:pt>
                <c:pt idx="128">
                  <c:v>1484.3577826340404</c:v>
                </c:pt>
                <c:pt idx="129">
                  <c:v>1503.7049142313481</c:v>
                </c:pt>
                <c:pt idx="130">
                  <c:v>1523.3042165016718</c:v>
                </c:pt>
                <c:pt idx="131">
                  <c:v>1543.1589762396532</c:v>
                </c:pt>
                <c:pt idx="132">
                  <c:v>1563.0459026552396</c:v>
                </c:pt>
                <c:pt idx="133">
                  <c:v>1583.1891149417886</c:v>
                </c:pt>
                <c:pt idx="134">
                  <c:v>1603.5919158946278</c:v>
                </c:pt>
                <c:pt idx="135">
                  <c:v>1624.2576508727157</c:v>
                </c:pt>
                <c:pt idx="136">
                  <c:v>1645.189708347164</c:v>
                </c:pt>
                <c:pt idx="137">
                  <c:v>1666.3915204568318</c:v>
                </c:pt>
                <c:pt idx="138">
                  <c:v>1687.8665635710779</c:v>
                </c:pt>
                <c:pt idx="139">
                  <c:v>1709.6183588597664</c:v>
                </c:pt>
                <c:pt idx="140">
                  <c:v>1731.6504728706173</c:v>
                </c:pt>
                <c:pt idx="141">
                  <c:v>1753.9665181139983</c:v>
                </c:pt>
                <c:pt idx="142">
                  <c:v>1776.5701536552522</c:v>
                </c:pt>
                <c:pt idx="143">
                  <c:v>1799.465085714658</c:v>
                </c:pt>
                <c:pt idx="144">
                  <c:v>1822.6550682751242</c:v>
                </c:pt>
                <c:pt idx="145">
                  <c:v>1846.1439036977126</c:v>
                </c:pt>
                <c:pt idx="146">
                  <c:v>1869.9354433450953</c:v>
                </c:pt>
                <c:pt idx="147">
                  <c:v>1894.0335882130457</c:v>
                </c:pt>
                <c:pt idx="148">
                  <c:v>1918.4422895700682</c:v>
                </c:pt>
                <c:pt idx="149">
                  <c:v>1943.1655496052704</c:v>
                </c:pt>
                <c:pt idx="150">
                  <c:v>1968.2074220845848</c:v>
                </c:pt>
                <c:pt idx="151">
                  <c:v>1993.5720130154473</c:v>
                </c:pt>
                <c:pt idx="152">
                  <c:v>2019.2634813200414</c:v>
                </c:pt>
                <c:pt idx="153">
                  <c:v>2045.2860395172186</c:v>
                </c:pt>
                <c:pt idx="154">
                  <c:v>2071.6439544132068</c:v>
                </c:pt>
                <c:pt idx="155">
                  <c:v>2098.3415478012207</c:v>
                </c:pt>
                <c:pt idx="156">
                  <c:v>2125.3831971700865</c:v>
                </c:pt>
                <c:pt idx="157">
                  <c:v>2152.7733364220007</c:v>
                </c:pt>
                <c:pt idx="158">
                  <c:v>2180.5164565995401</c:v>
                </c:pt>
                <c:pt idx="159">
                  <c:v>2349.2646001951812</c:v>
                </c:pt>
                <c:pt idx="160">
                  <c:v>2325.2216071008625</c:v>
                </c:pt>
                <c:pt idx="161">
                  <c:v>2301.4246763346805</c:v>
                </c:pt>
                <c:pt idx="162">
                  <c:v>2277.8712896299166</c:v>
                </c:pt>
                <c:pt idx="163">
                  <c:v>2254.5589544924574</c:v>
                </c:pt>
                <c:pt idx="164">
                  <c:v>2050</c:v>
                </c:pt>
                <c:pt idx="165">
                  <c:v>2077</c:v>
                </c:pt>
                <c:pt idx="166">
                  <c:v>2104</c:v>
                </c:pt>
                <c:pt idx="167">
                  <c:v>2082.4671094664077</c:v>
                </c:pt>
                <c:pt idx="168">
                  <c:v>2103.8256087479836</c:v>
                </c:pt>
                <c:pt idx="169">
                  <c:v>2191.3436076125572</c:v>
                </c:pt>
                <c:pt idx="170">
                  <c:v>2250.2488787655466</c:v>
                </c:pt>
                <c:pt idx="171">
                  <c:v>2319.9978076117582</c:v>
                </c:pt>
                <c:pt idx="172">
                  <c:v>2353.1005164507801</c:v>
                </c:pt>
                <c:pt idx="173">
                  <c:v>2457.0747033057637</c:v>
                </c:pt>
                <c:pt idx="174">
                  <c:v>2524.2683985229833</c:v>
                </c:pt>
                <c:pt idx="175">
                  <c:v>2567.2972542298207</c:v>
                </c:pt>
                <c:pt idx="176">
                  <c:v>2596.3225946206317</c:v>
                </c:pt>
                <c:pt idx="177">
                  <c:v>2665.112269172987</c:v>
                </c:pt>
                <c:pt idx="178">
                  <c:v>2764.0488425183912</c:v>
                </c:pt>
                <c:pt idx="179">
                  <c:v>2821.1852116152445</c:v>
                </c:pt>
                <c:pt idx="180">
                  <c:v>2902.3977630713343</c:v>
                </c:pt>
                <c:pt idx="181">
                  <c:v>2965.0438163683411</c:v>
                </c:pt>
                <c:pt idx="182">
                  <c:v>3117.6477359691762</c:v>
                </c:pt>
                <c:pt idx="183">
                  <c:v>3217.8063189855466</c:v>
                </c:pt>
                <c:pt idx="184">
                  <c:v>3325.6883686189453</c:v>
                </c:pt>
                <c:pt idx="185">
                  <c:v>3381.1483175407338</c:v>
                </c:pt>
                <c:pt idx="186">
                  <c:v>3493.8997186473421</c:v>
                </c:pt>
                <c:pt idx="187">
                  <c:v>3612.906250873662</c:v>
                </c:pt>
                <c:pt idx="188">
                  <c:v>3725.4561176368552</c:v>
                </c:pt>
                <c:pt idx="189">
                  <c:v>3797.3094149527979</c:v>
                </c:pt>
                <c:pt idx="190">
                  <c:v>3900.7166676302181</c:v>
                </c:pt>
                <c:pt idx="191">
                  <c:v>4080.9973637326198</c:v>
                </c:pt>
                <c:pt idx="192">
                  <c:v>4096.8872177712756</c:v>
                </c:pt>
                <c:pt idx="193">
                  <c:v>4086.2379942371008</c:v>
                </c:pt>
                <c:pt idx="194">
                  <c:v>4213.1205262463445</c:v>
                </c:pt>
                <c:pt idx="195">
                  <c:v>4308.4777087492212</c:v>
                </c:pt>
                <c:pt idx="196">
                  <c:v>4421.7535807903314</c:v>
                </c:pt>
                <c:pt idx="197">
                  <c:v>4499.5331247572067</c:v>
                </c:pt>
                <c:pt idx="198">
                  <c:v>4510.7868586267696</c:v>
                </c:pt>
                <c:pt idx="199">
                  <c:v>4522.5590735996311</c:v>
                </c:pt>
                <c:pt idx="200">
                  <c:v>4500.1837272134971</c:v>
                </c:pt>
                <c:pt idx="201">
                  <c:v>4539.0055682278489</c:v>
                </c:pt>
                <c:pt idx="202">
                  <c:v>4667.5025630893988</c:v>
                </c:pt>
                <c:pt idx="203">
                  <c:v>4747.5193396109025</c:v>
                </c:pt>
                <c:pt idx="204">
                  <c:v>4832.2172614842038</c:v>
                </c:pt>
                <c:pt idx="205">
                  <c:v>4931.8596480754404</c:v>
                </c:pt>
                <c:pt idx="206">
                  <c:v>5056.3391293075383</c:v>
                </c:pt>
                <c:pt idx="207">
                  <c:v>5133.0231788379033</c:v>
                </c:pt>
                <c:pt idx="208">
                  <c:v>5149.4519829218807</c:v>
                </c:pt>
                <c:pt idx="209">
                  <c:v>5141.4553843909825</c:v>
                </c:pt>
                <c:pt idx="210">
                  <c:v>5163.0431717476977</c:v>
                </c:pt>
                <c:pt idx="211">
                  <c:v>5201.3914610866123</c:v>
                </c:pt>
                <c:pt idx="212">
                  <c:v>5304.9848272693362</c:v>
                </c:pt>
                <c:pt idx="213">
                  <c:v>5443.4614012032598</c:v>
                </c:pt>
                <c:pt idx="214">
                  <c:v>5546.8212316533354</c:v>
                </c:pt>
                <c:pt idx="215">
                  <c:v>5687.8875653173909</c:v>
                </c:pt>
                <c:pt idx="216">
                  <c:v>5717.5064400904621</c:v>
                </c:pt>
                <c:pt idx="217">
                  <c:v>5850.2740747237103</c:v>
                </c:pt>
                <c:pt idx="218">
                  <c:v>6057.0748394752745</c:v>
                </c:pt>
                <c:pt idx="219">
                  <c:v>6160.7820522985166</c:v>
                </c:pt>
                <c:pt idx="220">
                  <c:v>6303.4767193486896</c:v>
                </c:pt>
                <c:pt idx="221">
                  <c:v>6525.7272028547422</c:v>
                </c:pt>
                <c:pt idx="222">
                  <c:v>6781.8290131161666</c:v>
                </c:pt>
                <c:pt idx="223">
                  <c:v>7001.2683839146584</c:v>
                </c:pt>
                <c:pt idx="224">
                  <c:v>7275.7606620893503</c:v>
                </c:pt>
                <c:pt idx="225">
                  <c:v>7503.5295370697522</c:v>
                </c:pt>
                <c:pt idx="226">
                  <c:v>7625.8604941139383</c:v>
                </c:pt>
                <c:pt idx="227">
                  <c:v>7478.1070148627568</c:v>
                </c:pt>
                <c:pt idx="228">
                  <c:v>7813.8824409826502</c:v>
                </c:pt>
              </c:numCache>
            </c:numRef>
          </c:val>
          <c:smooth val="0"/>
          <c:extLst>
            <c:ext xmlns:c16="http://schemas.microsoft.com/office/drawing/2014/chart" uri="{C3380CC4-5D6E-409C-BE32-E72D297353CC}">
              <c16:uniqueId val="{00000000-191F-4E0B-98C5-B8BF1F129384}"/>
            </c:ext>
          </c:extLst>
        </c:ser>
        <c:dLbls>
          <c:showLegendKey val="0"/>
          <c:showVal val="0"/>
          <c:showCatName val="0"/>
          <c:showSerName val="0"/>
          <c:showPercent val="0"/>
          <c:showBubbleSize val="0"/>
        </c:dLbls>
        <c:smooth val="0"/>
        <c:axId val="542548048"/>
        <c:axId val="1"/>
      </c:lineChart>
      <c:catAx>
        <c:axId val="542548048"/>
        <c:scaling>
          <c:orientation val="minMax"/>
        </c:scaling>
        <c:delete val="0"/>
        <c:axPos val="b"/>
        <c:numFmt formatCode="General" sourceLinked="1"/>
        <c:majorTickMark val="out"/>
        <c:minorTickMark val="none"/>
        <c:tickLblPos val="nextTo"/>
        <c:txPr>
          <a:bodyPr rot="-5400000" vert="horz"/>
          <a:lstStyle/>
          <a:p>
            <a:pPr>
              <a:defRPr/>
            </a:pPr>
            <a:endParaRPr lang="es-ES"/>
          </a:p>
        </c:txPr>
        <c:crossAx val="1"/>
        <c:crosses val="autoZero"/>
        <c:auto val="1"/>
        <c:lblAlgn val="ctr"/>
        <c:lblOffset val="100"/>
        <c:noMultiLvlLbl val="0"/>
      </c:catAx>
      <c:valAx>
        <c:axId val="1"/>
        <c:scaling>
          <c:orientation val="minMax"/>
          <c:max val="8000"/>
        </c:scaling>
        <c:delete val="0"/>
        <c:axPos val="l"/>
        <c:majorGridlines>
          <c:spPr>
            <a:ln>
              <a:prstDash val="sysDot"/>
            </a:ln>
          </c:spPr>
        </c:majorGridlines>
        <c:numFmt formatCode="#,##0" sourceLinked="1"/>
        <c:majorTickMark val="out"/>
        <c:minorTickMark val="none"/>
        <c:tickLblPos val="nextTo"/>
        <c:crossAx val="542548048"/>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6383073181088011E-2"/>
          <c:y val="1.5410403245048915E-2"/>
          <c:w val="0.93688529957844457"/>
          <c:h val="0.83816471804660786"/>
        </c:manualLayout>
      </c:layout>
      <c:lineChart>
        <c:grouping val="standard"/>
        <c:varyColors val="0"/>
        <c:ser>
          <c:idx val="0"/>
          <c:order val="0"/>
          <c:tx>
            <c:strRef>
              <c:f>Hoja1!$F$3</c:f>
              <c:strCache>
                <c:ptCount val="1"/>
                <c:pt idx="0">
                  <c:v>Total Mundo</c:v>
                </c:pt>
              </c:strCache>
            </c:strRef>
          </c:tx>
          <c:spPr>
            <a:ln w="50800">
              <a:solidFill>
                <a:srgbClr val="C00000"/>
              </a:solidFill>
            </a:ln>
          </c:spPr>
          <c:marker>
            <c:symbol val="none"/>
          </c:marker>
          <c:cat>
            <c:numRef>
              <c:f>Hoja1!$D$4:$D$232</c:f>
              <c:numCache>
                <c:formatCode>General</c:formatCode>
                <c:ptCount val="229"/>
                <c:pt idx="0">
                  <c:v>1</c:v>
                </c:pt>
                <c:pt idx="2">
                  <c:v>1000</c:v>
                </c:pt>
                <c:pt idx="9">
                  <c:v>1500</c:v>
                </c:pt>
                <c:pt idx="14">
                  <c:v>1700</c:v>
                </c:pt>
                <c:pt idx="18">
                  <c:v>1800</c:v>
                </c:pt>
                <c:pt idx="28">
                  <c:v>1810</c:v>
                </c:pt>
                <c:pt idx="38">
                  <c:v>1820</c:v>
                </c:pt>
                <c:pt idx="48">
                  <c:v>1830</c:v>
                </c:pt>
                <c:pt idx="58">
                  <c:v>1840</c:v>
                </c:pt>
                <c:pt idx="68">
                  <c:v>1850</c:v>
                </c:pt>
                <c:pt idx="78">
                  <c:v>1860</c:v>
                </c:pt>
                <c:pt idx="88">
                  <c:v>1870</c:v>
                </c:pt>
                <c:pt idx="98">
                  <c:v>1880</c:v>
                </c:pt>
                <c:pt idx="108">
                  <c:v>1890</c:v>
                </c:pt>
                <c:pt idx="118">
                  <c:v>1900</c:v>
                </c:pt>
                <c:pt idx="128">
                  <c:v>1910</c:v>
                </c:pt>
                <c:pt idx="138">
                  <c:v>1920</c:v>
                </c:pt>
                <c:pt idx="148">
                  <c:v>1930</c:v>
                </c:pt>
                <c:pt idx="158">
                  <c:v>1940</c:v>
                </c:pt>
                <c:pt idx="168">
                  <c:v>1950</c:v>
                </c:pt>
                <c:pt idx="178">
                  <c:v>1960</c:v>
                </c:pt>
                <c:pt idx="188">
                  <c:v>1970</c:v>
                </c:pt>
                <c:pt idx="198">
                  <c:v>1980</c:v>
                </c:pt>
                <c:pt idx="208">
                  <c:v>1990</c:v>
                </c:pt>
                <c:pt idx="218">
                  <c:v>2000</c:v>
                </c:pt>
                <c:pt idx="228">
                  <c:v>2010</c:v>
                </c:pt>
              </c:numCache>
            </c:numRef>
          </c:cat>
          <c:val>
            <c:numRef>
              <c:f>Hoja1!$F$4:$F$232</c:f>
              <c:numCache>
                <c:formatCode>#,##0</c:formatCode>
                <c:ptCount val="229"/>
                <c:pt idx="0">
                  <c:v>466.75228057745107</c:v>
                </c:pt>
                <c:pt idx="1">
                  <c:v>460.07722134958669</c:v>
                </c:pt>
                <c:pt idx="2">
                  <c:v>453.40216212172226</c:v>
                </c:pt>
                <c:pt idx="3">
                  <c:v>484.70004561923912</c:v>
                </c:pt>
                <c:pt idx="4">
                  <c:v>513.56719097230825</c:v>
                </c:pt>
                <c:pt idx="5">
                  <c:v>518.15838972603126</c:v>
                </c:pt>
                <c:pt idx="6">
                  <c:v>529.34542753397284</c:v>
                </c:pt>
                <c:pt idx="7">
                  <c:v>541.73743890883236</c:v>
                </c:pt>
                <c:pt idx="8">
                  <c:v>553.92632880911106</c:v>
                </c:pt>
                <c:pt idx="9">
                  <c:v>566.38946417655814</c:v>
                </c:pt>
                <c:pt idx="10">
                  <c:v>580.90076520794582</c:v>
                </c:pt>
                <c:pt idx="11">
                  <c:v>586.80885874617513</c:v>
                </c:pt>
                <c:pt idx="12">
                  <c:v>595.78385609585939</c:v>
                </c:pt>
                <c:pt idx="13">
                  <c:v>611.04826236093265</c:v>
                </c:pt>
                <c:pt idx="14">
                  <c:v>614.85360155097851</c:v>
                </c:pt>
                <c:pt idx="15">
                  <c:v>618.09071504878079</c:v>
                </c:pt>
                <c:pt idx="16">
                  <c:v>622.97836880152659</c:v>
                </c:pt>
                <c:pt idx="17">
                  <c:v>627.08092490241484</c:v>
                </c:pt>
                <c:pt idx="18">
                  <c:v>631.21049793904922</c:v>
                </c:pt>
                <c:pt idx="19">
                  <c:v>631.37624532527036</c:v>
                </c:pt>
                <c:pt idx="20">
                  <c:v>631.54203623452554</c:v>
                </c:pt>
                <c:pt idx="21">
                  <c:v>631.70787067824347</c:v>
                </c:pt>
                <c:pt idx="22">
                  <c:v>631.87374866785558</c:v>
                </c:pt>
                <c:pt idx="23">
                  <c:v>632.0396702147965</c:v>
                </c:pt>
                <c:pt idx="24">
                  <c:v>632.20563533050381</c:v>
                </c:pt>
                <c:pt idx="25">
                  <c:v>632.37164402641815</c:v>
                </c:pt>
                <c:pt idx="26">
                  <c:v>632.53769631398302</c:v>
                </c:pt>
                <c:pt idx="27">
                  <c:v>632.70379220464497</c:v>
                </c:pt>
                <c:pt idx="28">
                  <c:v>632.86993170985363</c:v>
                </c:pt>
                <c:pt idx="29">
                  <c:v>633.03611484106159</c:v>
                </c:pt>
                <c:pt idx="30">
                  <c:v>633.20234160972439</c:v>
                </c:pt>
                <c:pt idx="31">
                  <c:v>633.36861202730074</c:v>
                </c:pt>
                <c:pt idx="32">
                  <c:v>633.53492610525223</c:v>
                </c:pt>
                <c:pt idx="33">
                  <c:v>633.70128385504347</c:v>
                </c:pt>
                <c:pt idx="34">
                  <c:v>633.86768528814207</c:v>
                </c:pt>
                <c:pt idx="35">
                  <c:v>634.03413041601868</c:v>
                </c:pt>
                <c:pt idx="36">
                  <c:v>634.20061925014704</c:v>
                </c:pt>
                <c:pt idx="37">
                  <c:v>634.36715180200372</c:v>
                </c:pt>
                <c:pt idx="38">
                  <c:v>711.63859997378984</c:v>
                </c:pt>
                <c:pt idx="39">
                  <c:v>714.73633097532547</c:v>
                </c:pt>
                <c:pt idx="40">
                  <c:v>717.84754626138169</c:v>
                </c:pt>
                <c:pt idx="41">
                  <c:v>720.9723045284461</c:v>
                </c:pt>
                <c:pt idx="42">
                  <c:v>724.11066472850928</c:v>
                </c:pt>
                <c:pt idx="43">
                  <c:v>727.26268607017732</c:v>
                </c:pt>
                <c:pt idx="44">
                  <c:v>730.42842801978861</c:v>
                </c:pt>
                <c:pt idx="45">
                  <c:v>733.6079503025361</c:v>
                </c:pt>
                <c:pt idx="46">
                  <c:v>736.80131290359361</c:v>
                </c:pt>
                <c:pt idx="47">
                  <c:v>740.00857606924785</c:v>
                </c:pt>
                <c:pt idx="48">
                  <c:v>743.22980030803478</c:v>
                </c:pt>
                <c:pt idx="49">
                  <c:v>746.46504639188151</c:v>
                </c:pt>
                <c:pt idx="50">
                  <c:v>749.71437535725249</c:v>
                </c:pt>
                <c:pt idx="51">
                  <c:v>752.97784850630126</c:v>
                </c:pt>
                <c:pt idx="52">
                  <c:v>756.25552740802686</c:v>
                </c:pt>
                <c:pt idx="53">
                  <c:v>759.54747389943532</c:v>
                </c:pt>
                <c:pt idx="54">
                  <c:v>762.85375008670655</c:v>
                </c:pt>
                <c:pt idx="55">
                  <c:v>766.17441834636588</c:v>
                </c:pt>
                <c:pt idx="56">
                  <c:v>769.50954132646075</c:v>
                </c:pt>
                <c:pt idx="57">
                  <c:v>772.85918194774274</c:v>
                </c:pt>
                <c:pt idx="58">
                  <c:v>776.22340340485482</c:v>
                </c:pt>
                <c:pt idx="59">
                  <c:v>779.60226916752333</c:v>
                </c:pt>
                <c:pt idx="60">
                  <c:v>782.99584298175535</c:v>
                </c:pt>
                <c:pt idx="61">
                  <c:v>786.4041888710417</c:v>
                </c:pt>
                <c:pt idx="62">
                  <c:v>789.82737113756446</c:v>
                </c:pt>
                <c:pt idx="63">
                  <c:v>793.2654543634103</c:v>
                </c:pt>
                <c:pt idx="64">
                  <c:v>796.71850341178867</c:v>
                </c:pt>
                <c:pt idx="65">
                  <c:v>800.18658342825586</c:v>
                </c:pt>
                <c:pt idx="66">
                  <c:v>803.6697598419438</c:v>
                </c:pt>
                <c:pt idx="67">
                  <c:v>807.16809836679454</c:v>
                </c:pt>
                <c:pt idx="68">
                  <c:v>810.68166500279983</c:v>
                </c:pt>
                <c:pt idx="69">
                  <c:v>814.21052603724661</c:v>
                </c:pt>
                <c:pt idx="70">
                  <c:v>817.75474804596729</c:v>
                </c:pt>
                <c:pt idx="71">
                  <c:v>821.31439789459591</c:v>
                </c:pt>
                <c:pt idx="72">
                  <c:v>824.88954273982972</c:v>
                </c:pt>
                <c:pt idx="73">
                  <c:v>828.48025003069597</c:v>
                </c:pt>
                <c:pt idx="74">
                  <c:v>832.08658750982465</c:v>
                </c:pt>
                <c:pt idx="75">
                  <c:v>835.70862321472623</c:v>
                </c:pt>
                <c:pt idx="76">
                  <c:v>839.34642547907549</c:v>
                </c:pt>
                <c:pt idx="77">
                  <c:v>843.00006293400054</c:v>
                </c:pt>
                <c:pt idx="78">
                  <c:v>846.6696045093779</c:v>
                </c:pt>
                <c:pt idx="79">
                  <c:v>850.35511943513268</c:v>
                </c:pt>
                <c:pt idx="80">
                  <c:v>854.05667724254477</c:v>
                </c:pt>
                <c:pt idx="81">
                  <c:v>857.77434776556061</c:v>
                </c:pt>
                <c:pt idx="82">
                  <c:v>861.50820114211058</c:v>
                </c:pt>
                <c:pt idx="83">
                  <c:v>865.25830781543243</c:v>
                </c:pt>
                <c:pt idx="84">
                  <c:v>869.02473853540027</c:v>
                </c:pt>
                <c:pt idx="85">
                  <c:v>872.80756435985904</c:v>
                </c:pt>
                <c:pt idx="86">
                  <c:v>876.60685665596543</c:v>
                </c:pt>
                <c:pt idx="87">
                  <c:v>880.42268710153417</c:v>
                </c:pt>
                <c:pt idx="88">
                  <c:v>884.25512768639203</c:v>
                </c:pt>
                <c:pt idx="89">
                  <c:v>895.78051632321001</c:v>
                </c:pt>
                <c:pt idx="90">
                  <c:v>907.4561269707018</c:v>
                </c:pt>
                <c:pt idx="91">
                  <c:v>919.28391762379511</c:v>
                </c:pt>
                <c:pt idx="92">
                  <c:v>931.26587179793978</c:v>
                </c:pt>
                <c:pt idx="93">
                  <c:v>943.40399886174225</c:v>
                </c:pt>
                <c:pt idx="94">
                  <c:v>955.70033437393613</c:v>
                </c:pt>
                <c:pt idx="95">
                  <c:v>968.15694042474433</c:v>
                </c:pt>
                <c:pt idx="96">
                  <c:v>980.7759059816907</c:v>
                </c:pt>
                <c:pt idx="97">
                  <c:v>993.55934723991902</c:v>
                </c:pt>
                <c:pt idx="98">
                  <c:v>1006.5094079770782</c:v>
                </c:pt>
                <c:pt idx="99">
                  <c:v>1019.6282599128326</c:v>
                </c:pt>
                <c:pt idx="100">
                  <c:v>1032.9181030730588</c:v>
                </c:pt>
                <c:pt idx="101">
                  <c:v>1046.3811661587883</c:v>
                </c:pt>
                <c:pt idx="102">
                  <c:v>1060.019706919961</c:v>
                </c:pt>
                <c:pt idx="103">
                  <c:v>1073.8360125340475</c:v>
                </c:pt>
                <c:pt idx="104">
                  <c:v>1087.832399989609</c:v>
                </c:pt>
                <c:pt idx="105">
                  <c:v>1102.0112164748546</c:v>
                </c:pt>
                <c:pt idx="106">
                  <c:v>1116.3748397712634</c:v>
                </c:pt>
                <c:pt idx="107">
                  <c:v>1130.9256786523385</c:v>
                </c:pt>
                <c:pt idx="108">
                  <c:v>1145.6661732875566</c:v>
                </c:pt>
                <c:pt idx="109">
                  <c:v>1160.5987956515833</c:v>
                </c:pt>
                <c:pt idx="110">
                  <c:v>1175.7260499388226</c:v>
                </c:pt>
                <c:pt idx="111">
                  <c:v>1191.050472983369</c:v>
                </c:pt>
                <c:pt idx="112">
                  <c:v>1206.5746346844337</c:v>
                </c:pt>
                <c:pt idx="113">
                  <c:v>1222.3011384373151</c:v>
                </c:pt>
                <c:pt idx="114">
                  <c:v>1238.2326215699877</c:v>
                </c:pt>
                <c:pt idx="115">
                  <c:v>1254.3717557853806</c:v>
                </c:pt>
                <c:pt idx="116">
                  <c:v>1270.7212476094207</c:v>
                </c:pt>
                <c:pt idx="117">
                  <c:v>1287.2838388449163</c:v>
                </c:pt>
                <c:pt idx="118">
                  <c:v>1304.0623070313563</c:v>
                </c:pt>
                <c:pt idx="119">
                  <c:v>1321.0594659107021</c:v>
                </c:pt>
                <c:pt idx="120">
                  <c:v>1338.278165899251</c:v>
                </c:pt>
                <c:pt idx="121">
                  <c:v>1355.7212945656499</c:v>
                </c:pt>
                <c:pt idx="122">
                  <c:v>1373.3917771151396</c:v>
                </c:pt>
                <c:pt idx="123">
                  <c:v>1391.2925768801094</c:v>
                </c:pt>
                <c:pt idx="124">
                  <c:v>1409.4266958170483</c:v>
                </c:pt>
                <c:pt idx="125">
                  <c:v>1427.7971750099705</c:v>
                </c:pt>
                <c:pt idx="126">
                  <c:v>1446.4070951804044</c:v>
                </c:pt>
                <c:pt idx="127">
                  <c:v>1465.2595772040286</c:v>
                </c:pt>
                <c:pt idx="128">
                  <c:v>1484.3577826340404</c:v>
                </c:pt>
                <c:pt idx="129">
                  <c:v>1503.7049142313481</c:v>
                </c:pt>
                <c:pt idx="130">
                  <c:v>1523.3042165016718</c:v>
                </c:pt>
                <c:pt idx="131">
                  <c:v>1543.1589762396532</c:v>
                </c:pt>
                <c:pt idx="132">
                  <c:v>1563.0459026552396</c:v>
                </c:pt>
                <c:pt idx="133">
                  <c:v>1583.1891149417886</c:v>
                </c:pt>
                <c:pt idx="134">
                  <c:v>1603.5919158946278</c:v>
                </c:pt>
                <c:pt idx="135">
                  <c:v>1624.2576508727157</c:v>
                </c:pt>
                <c:pt idx="136">
                  <c:v>1645.189708347164</c:v>
                </c:pt>
                <c:pt idx="137">
                  <c:v>1666.3915204568318</c:v>
                </c:pt>
                <c:pt idx="138">
                  <c:v>1687.8665635710779</c:v>
                </c:pt>
                <c:pt idx="139">
                  <c:v>1709.6183588597664</c:v>
                </c:pt>
                <c:pt idx="140">
                  <c:v>1731.6504728706173</c:v>
                </c:pt>
                <c:pt idx="141">
                  <c:v>1753.9665181139983</c:v>
                </c:pt>
                <c:pt idx="142">
                  <c:v>1776.5701536552522</c:v>
                </c:pt>
                <c:pt idx="143">
                  <c:v>1799.465085714658</c:v>
                </c:pt>
                <c:pt idx="144">
                  <c:v>1822.6550682751242</c:v>
                </c:pt>
                <c:pt idx="145">
                  <c:v>1846.1439036977126</c:v>
                </c:pt>
                <c:pt idx="146">
                  <c:v>1869.9354433450953</c:v>
                </c:pt>
                <c:pt idx="147">
                  <c:v>1894.0335882130457</c:v>
                </c:pt>
                <c:pt idx="148">
                  <c:v>1918.4422895700682</c:v>
                </c:pt>
                <c:pt idx="149">
                  <c:v>1943.1655496052704</c:v>
                </c:pt>
                <c:pt idx="150">
                  <c:v>1968.2074220845848</c:v>
                </c:pt>
                <c:pt idx="151">
                  <c:v>1993.5720130154473</c:v>
                </c:pt>
                <c:pt idx="152">
                  <c:v>2019.2634813200414</c:v>
                </c:pt>
                <c:pt idx="153">
                  <c:v>2045.2860395172186</c:v>
                </c:pt>
                <c:pt idx="154">
                  <c:v>2071.6439544132068</c:v>
                </c:pt>
                <c:pt idx="155">
                  <c:v>2098.3415478012207</c:v>
                </c:pt>
                <c:pt idx="156">
                  <c:v>2125.3831971700865</c:v>
                </c:pt>
                <c:pt idx="157">
                  <c:v>2152.7733364220007</c:v>
                </c:pt>
                <c:pt idx="158">
                  <c:v>2180.5164565995401</c:v>
                </c:pt>
                <c:pt idx="159">
                  <c:v>2349.2646001951812</c:v>
                </c:pt>
                <c:pt idx="160">
                  <c:v>2325.2216071008625</c:v>
                </c:pt>
                <c:pt idx="161">
                  <c:v>2301.4246763346805</c:v>
                </c:pt>
                <c:pt idx="162">
                  <c:v>2277.8712896299166</c:v>
                </c:pt>
                <c:pt idx="163">
                  <c:v>2254.5589544924574</c:v>
                </c:pt>
                <c:pt idx="164">
                  <c:v>2050</c:v>
                </c:pt>
                <c:pt idx="165">
                  <c:v>2077</c:v>
                </c:pt>
                <c:pt idx="166">
                  <c:v>2104</c:v>
                </c:pt>
                <c:pt idx="167">
                  <c:v>2082.4671094664077</c:v>
                </c:pt>
                <c:pt idx="168">
                  <c:v>2103.8256087479836</c:v>
                </c:pt>
                <c:pt idx="169">
                  <c:v>2191.3436076125572</c:v>
                </c:pt>
                <c:pt idx="170">
                  <c:v>2250.2488787655466</c:v>
                </c:pt>
                <c:pt idx="171">
                  <c:v>2319.9978076117582</c:v>
                </c:pt>
                <c:pt idx="172">
                  <c:v>2353.1005164507801</c:v>
                </c:pt>
                <c:pt idx="173">
                  <c:v>2457.0747033057637</c:v>
                </c:pt>
                <c:pt idx="174">
                  <c:v>2524.2683985229833</c:v>
                </c:pt>
                <c:pt idx="175">
                  <c:v>2567.2972542298207</c:v>
                </c:pt>
                <c:pt idx="176">
                  <c:v>2596.3225946206317</c:v>
                </c:pt>
                <c:pt idx="177">
                  <c:v>2665.112269172987</c:v>
                </c:pt>
                <c:pt idx="178">
                  <c:v>2764.0488425183912</c:v>
                </c:pt>
                <c:pt idx="179">
                  <c:v>2821.1852116152445</c:v>
                </c:pt>
                <c:pt idx="180">
                  <c:v>2902.3977630713343</c:v>
                </c:pt>
                <c:pt idx="181">
                  <c:v>2965.0438163683411</c:v>
                </c:pt>
                <c:pt idx="182">
                  <c:v>3117.6477359691762</c:v>
                </c:pt>
                <c:pt idx="183">
                  <c:v>3217.8063189855466</c:v>
                </c:pt>
                <c:pt idx="184">
                  <c:v>3325.6883686189453</c:v>
                </c:pt>
                <c:pt idx="185">
                  <c:v>3381.1483175407338</c:v>
                </c:pt>
                <c:pt idx="186">
                  <c:v>3493.8997186473421</c:v>
                </c:pt>
                <c:pt idx="187">
                  <c:v>3612.906250873662</c:v>
                </c:pt>
                <c:pt idx="188">
                  <c:v>3725.4561176368552</c:v>
                </c:pt>
                <c:pt idx="189">
                  <c:v>3797.3094149527979</c:v>
                </c:pt>
                <c:pt idx="190">
                  <c:v>3900.7166676302181</c:v>
                </c:pt>
                <c:pt idx="191">
                  <c:v>4080.9973637326198</c:v>
                </c:pt>
                <c:pt idx="192">
                  <c:v>4096.8872177712756</c:v>
                </c:pt>
                <c:pt idx="193">
                  <c:v>4086.2379942371008</c:v>
                </c:pt>
                <c:pt idx="194">
                  <c:v>4213.1205262463445</c:v>
                </c:pt>
                <c:pt idx="195">
                  <c:v>4308.4777087492212</c:v>
                </c:pt>
                <c:pt idx="196">
                  <c:v>4421.7535807903314</c:v>
                </c:pt>
                <c:pt idx="197">
                  <c:v>4499.5331247572067</c:v>
                </c:pt>
                <c:pt idx="198">
                  <c:v>4510.7868586267696</c:v>
                </c:pt>
                <c:pt idx="199">
                  <c:v>4522.5590735996311</c:v>
                </c:pt>
                <c:pt idx="200">
                  <c:v>4500.1837272134971</c:v>
                </c:pt>
                <c:pt idx="201">
                  <c:v>4539.0055682278489</c:v>
                </c:pt>
                <c:pt idx="202">
                  <c:v>4667.5025630893988</c:v>
                </c:pt>
                <c:pt idx="203">
                  <c:v>4747.5193396109025</c:v>
                </c:pt>
                <c:pt idx="204">
                  <c:v>4832.2172614842038</c:v>
                </c:pt>
                <c:pt idx="205">
                  <c:v>4931.8596480754404</c:v>
                </c:pt>
                <c:pt idx="206">
                  <c:v>5056.3391293075383</c:v>
                </c:pt>
                <c:pt idx="207">
                  <c:v>5133.0231788379033</c:v>
                </c:pt>
                <c:pt idx="208">
                  <c:v>5149.4519829218807</c:v>
                </c:pt>
                <c:pt idx="209">
                  <c:v>5141.4553843909825</c:v>
                </c:pt>
                <c:pt idx="210">
                  <c:v>5163.0431717476977</c:v>
                </c:pt>
                <c:pt idx="211">
                  <c:v>5201.3914610866123</c:v>
                </c:pt>
                <c:pt idx="212">
                  <c:v>5304.9848272693362</c:v>
                </c:pt>
                <c:pt idx="213">
                  <c:v>5443.4614012032598</c:v>
                </c:pt>
                <c:pt idx="214">
                  <c:v>5546.8212316533354</c:v>
                </c:pt>
                <c:pt idx="215">
                  <c:v>5687.8875653173909</c:v>
                </c:pt>
                <c:pt idx="216">
                  <c:v>5717.5064400904621</c:v>
                </c:pt>
                <c:pt idx="217">
                  <c:v>5850.2740747237103</c:v>
                </c:pt>
                <c:pt idx="218">
                  <c:v>6057.0748394752745</c:v>
                </c:pt>
                <c:pt idx="219">
                  <c:v>6160.7820522985166</c:v>
                </c:pt>
                <c:pt idx="220">
                  <c:v>6303.4767193486896</c:v>
                </c:pt>
                <c:pt idx="221">
                  <c:v>6525.7272028547422</c:v>
                </c:pt>
                <c:pt idx="222">
                  <c:v>6781.8290131161666</c:v>
                </c:pt>
                <c:pt idx="223">
                  <c:v>7001.2683839146584</c:v>
                </c:pt>
                <c:pt idx="224">
                  <c:v>7275.7606620893503</c:v>
                </c:pt>
                <c:pt idx="225">
                  <c:v>7503.5295370697522</c:v>
                </c:pt>
                <c:pt idx="226">
                  <c:v>7625.8604941139383</c:v>
                </c:pt>
                <c:pt idx="227">
                  <c:v>7478.1070148627568</c:v>
                </c:pt>
                <c:pt idx="228">
                  <c:v>7813.8824409826502</c:v>
                </c:pt>
              </c:numCache>
            </c:numRef>
          </c:val>
          <c:smooth val="0"/>
          <c:extLst>
            <c:ext xmlns:c16="http://schemas.microsoft.com/office/drawing/2014/chart" uri="{C3380CC4-5D6E-409C-BE32-E72D297353CC}">
              <c16:uniqueId val="{00000000-BDA6-4E28-B9EA-369D4CBCF5C1}"/>
            </c:ext>
          </c:extLst>
        </c:ser>
        <c:ser>
          <c:idx val="1"/>
          <c:order val="1"/>
          <c:tx>
            <c:strRef>
              <c:f>Hoja1!$G$3</c:f>
              <c:strCache>
                <c:ptCount val="1"/>
                <c:pt idx="0">
                  <c:v>Centro</c:v>
                </c:pt>
              </c:strCache>
            </c:strRef>
          </c:tx>
          <c:spPr>
            <a:ln>
              <a:solidFill>
                <a:schemeClr val="tx2">
                  <a:lumMod val="60000"/>
                  <a:lumOff val="40000"/>
                </a:schemeClr>
              </a:solidFill>
            </a:ln>
          </c:spPr>
          <c:marker>
            <c:symbol val="none"/>
          </c:marker>
          <c:cat>
            <c:numRef>
              <c:f>Hoja1!$D$4:$D$232</c:f>
              <c:numCache>
                <c:formatCode>General</c:formatCode>
                <c:ptCount val="229"/>
                <c:pt idx="0">
                  <c:v>1</c:v>
                </c:pt>
                <c:pt idx="2">
                  <c:v>1000</c:v>
                </c:pt>
                <c:pt idx="9">
                  <c:v>1500</c:v>
                </c:pt>
                <c:pt idx="14">
                  <c:v>1700</c:v>
                </c:pt>
                <c:pt idx="18">
                  <c:v>1800</c:v>
                </c:pt>
                <c:pt idx="28">
                  <c:v>1810</c:v>
                </c:pt>
                <c:pt idx="38">
                  <c:v>1820</c:v>
                </c:pt>
                <c:pt idx="48">
                  <c:v>1830</c:v>
                </c:pt>
                <c:pt idx="58">
                  <c:v>1840</c:v>
                </c:pt>
                <c:pt idx="68">
                  <c:v>1850</c:v>
                </c:pt>
                <c:pt idx="78">
                  <c:v>1860</c:v>
                </c:pt>
                <c:pt idx="88">
                  <c:v>1870</c:v>
                </c:pt>
                <c:pt idx="98">
                  <c:v>1880</c:v>
                </c:pt>
                <c:pt idx="108">
                  <c:v>1890</c:v>
                </c:pt>
                <c:pt idx="118">
                  <c:v>1900</c:v>
                </c:pt>
                <c:pt idx="128">
                  <c:v>1910</c:v>
                </c:pt>
                <c:pt idx="138">
                  <c:v>1920</c:v>
                </c:pt>
                <c:pt idx="148">
                  <c:v>1930</c:v>
                </c:pt>
                <c:pt idx="158">
                  <c:v>1940</c:v>
                </c:pt>
                <c:pt idx="168">
                  <c:v>1950</c:v>
                </c:pt>
                <c:pt idx="178">
                  <c:v>1960</c:v>
                </c:pt>
                <c:pt idx="188">
                  <c:v>1970</c:v>
                </c:pt>
                <c:pt idx="198">
                  <c:v>1980</c:v>
                </c:pt>
                <c:pt idx="208">
                  <c:v>1990</c:v>
                </c:pt>
                <c:pt idx="218">
                  <c:v>2000</c:v>
                </c:pt>
                <c:pt idx="228">
                  <c:v>2010</c:v>
                </c:pt>
              </c:numCache>
            </c:numRef>
          </c:cat>
          <c:val>
            <c:numRef>
              <c:f>Hoja1!$G$4:$G$232</c:f>
              <c:numCache>
                <c:formatCode>#,##0</c:formatCode>
                <c:ptCount val="229"/>
                <c:pt idx="0">
                  <c:v>614.48223156285826</c:v>
                </c:pt>
                <c:pt idx="1">
                  <c:v>578.13065278471015</c:v>
                </c:pt>
                <c:pt idx="2">
                  <c:v>541.77907400656204</c:v>
                </c:pt>
                <c:pt idx="3">
                  <c:v>627.06669350408754</c:v>
                </c:pt>
                <c:pt idx="4">
                  <c:v>711.7700455225239</c:v>
                </c:pt>
                <c:pt idx="5">
                  <c:v>725.78040933597697</c:v>
                </c:pt>
                <c:pt idx="6">
                  <c:v>760.54081133448858</c:v>
                </c:pt>
                <c:pt idx="7">
                  <c:v>800.07907632391243</c:v>
                </c:pt>
                <c:pt idx="8">
                  <c:v>840.03377636331811</c:v>
                </c:pt>
                <c:pt idx="9">
                  <c:v>881.9837517480189</c:v>
                </c:pt>
                <c:pt idx="10">
                  <c:v>938.95471520946217</c:v>
                </c:pt>
                <c:pt idx="11">
                  <c:v>962.76051886733512</c:v>
                </c:pt>
                <c:pt idx="12">
                  <c:v>999.60566786718891</c:v>
                </c:pt>
                <c:pt idx="13" formatCode="0">
                  <c:v>1083.566804610196</c:v>
                </c:pt>
                <c:pt idx="14">
                  <c:v>1167.5279413532028</c:v>
                </c:pt>
                <c:pt idx="15">
                  <c:v>1194.4339101575356</c:v>
                </c:pt>
                <c:pt idx="16">
                  <c:v>1235.9599185131319</c:v>
                </c:pt>
                <c:pt idx="17">
                  <c:v>1271.6656463574257</c:v>
                </c:pt>
                <c:pt idx="18">
                  <c:v>1308.4028793353359</c:v>
                </c:pt>
                <c:pt idx="19">
                  <c:v>1309.8942425517487</c:v>
                </c:pt>
                <c:pt idx="20">
                  <c:v>1311.3873056759485</c:v>
                </c:pt>
                <c:pt idx="21">
                  <c:v>1312.8820706455497</c:v>
                </c:pt>
                <c:pt idx="22">
                  <c:v>1314.3785394003748</c:v>
                </c:pt>
                <c:pt idx="23">
                  <c:v>1315.8767138824578</c:v>
                </c:pt>
                <c:pt idx="24">
                  <c:v>1317.3765960360461</c:v>
                </c:pt>
                <c:pt idx="25">
                  <c:v>1318.8781878076029</c:v>
                </c:pt>
                <c:pt idx="26">
                  <c:v>1320.3814911458105</c:v>
                </c:pt>
                <c:pt idx="27">
                  <c:v>1321.8865080015723</c:v>
                </c:pt>
                <c:pt idx="28">
                  <c:v>1323.3932403280155</c:v>
                </c:pt>
                <c:pt idx="29">
                  <c:v>1324.9016900804932</c:v>
                </c:pt>
                <c:pt idx="30">
                  <c:v>1326.4118592165876</c:v>
                </c:pt>
                <c:pt idx="31">
                  <c:v>1327.9237496961118</c:v>
                </c:pt>
                <c:pt idx="32">
                  <c:v>1329.4373634811134</c:v>
                </c:pt>
                <c:pt idx="33">
                  <c:v>1330.9527025358759</c:v>
                </c:pt>
                <c:pt idx="34">
                  <c:v>1332.4697688269218</c:v>
                </c:pt>
                <c:pt idx="35">
                  <c:v>1333.9885643230155</c:v>
                </c:pt>
                <c:pt idx="36">
                  <c:v>1335.509090995165</c:v>
                </c:pt>
                <c:pt idx="37">
                  <c:v>1337.0313508166253</c:v>
                </c:pt>
                <c:pt idx="38">
                  <c:v>1338.5553457628873</c:v>
                </c:pt>
                <c:pt idx="39">
                  <c:v>1349.4338551212145</c:v>
                </c:pt>
                <c:pt idx="40">
                  <c:v>1360.4007746945051</c:v>
                </c:pt>
                <c:pt idx="41">
                  <c:v>1371.4568229972035</c:v>
                </c:pt>
                <c:pt idx="42">
                  <c:v>1382.6027243831591</c:v>
                </c:pt>
                <c:pt idx="43">
                  <c:v>1393.8392090930824</c:v>
                </c:pt>
                <c:pt idx="44">
                  <c:v>1405.1670133023888</c:v>
                </c:pt>
                <c:pt idx="45">
                  <c:v>1416.5868791694297</c:v>
                </c:pt>
                <c:pt idx="46">
                  <c:v>1428.0995548841163</c:v>
                </c:pt>
                <c:pt idx="47">
                  <c:v>1439.705794716938</c:v>
                </c:pt>
                <c:pt idx="48">
                  <c:v>1451.4063590683807</c:v>
                </c:pt>
                <c:pt idx="49">
                  <c:v>1463.2020145187439</c:v>
                </c:pt>
                <c:pt idx="50">
                  <c:v>1475.0935338783663</c:v>
                </c:pt>
                <c:pt idx="51">
                  <c:v>1487.081696238256</c:v>
                </c:pt>
                <c:pt idx="52">
                  <c:v>1499.1672870211346</c:v>
                </c:pt>
                <c:pt idx="53">
                  <c:v>1511.3510980328956</c:v>
                </c:pt>
                <c:pt idx="54">
                  <c:v>1523.6339275144801</c:v>
                </c:pt>
                <c:pt idx="55">
                  <c:v>1536.0165801941753</c:v>
                </c:pt>
                <c:pt idx="56">
                  <c:v>1548.4998673403372</c:v>
                </c:pt>
                <c:pt idx="57">
                  <c:v>1561.0846068145422</c:v>
                </c:pt>
                <c:pt idx="58">
                  <c:v>1573.7716231251707</c:v>
                </c:pt>
                <c:pt idx="59">
                  <c:v>1586.5617474814255</c:v>
                </c:pt>
                <c:pt idx="60">
                  <c:v>1599.4558178477905</c:v>
                </c:pt>
                <c:pt idx="61">
                  <c:v>1612.4546789989306</c:v>
                </c:pt>
                <c:pt idx="62">
                  <c:v>1625.5591825750387</c:v>
                </c:pt>
                <c:pt idx="63">
                  <c:v>1638.7701871376321</c:v>
                </c:pt>
                <c:pt idx="64">
                  <c:v>1652.0885582258024</c:v>
                </c:pt>
                <c:pt idx="65">
                  <c:v>1665.515168412923</c:v>
                </c:pt>
                <c:pt idx="66">
                  <c:v>1679.0508973638164</c:v>
                </c:pt>
                <c:pt idx="67">
                  <c:v>1692.6966318923874</c:v>
                </c:pt>
                <c:pt idx="68">
                  <c:v>1706.4532660197222</c:v>
                </c:pt>
                <c:pt idx="69">
                  <c:v>1726.4313721294593</c:v>
                </c:pt>
                <c:pt idx="70">
                  <c:v>1746.6433696276567</c:v>
                </c:pt>
                <c:pt idx="71">
                  <c:v>1767.0919967709488</c:v>
                </c:pt>
                <c:pt idx="72">
                  <c:v>1787.7800238737955</c:v>
                </c:pt>
                <c:pt idx="73">
                  <c:v>1808.7102536837961</c:v>
                </c:pt>
                <c:pt idx="74">
                  <c:v>1829.8855217613964</c:v>
                </c:pt>
                <c:pt idx="75">
                  <c:v>1851.3086968640414</c:v>
                </c:pt>
                <c:pt idx="76">
                  <c:v>1872.9826813348247</c:v>
                </c:pt>
                <c:pt idx="77">
                  <c:v>1894.9104114956897</c:v>
                </c:pt>
                <c:pt idx="78">
                  <c:v>1917.0948580452321</c:v>
                </c:pt>
                <c:pt idx="79">
                  <c:v>1939.5390264611613</c:v>
                </c:pt>
                <c:pt idx="80">
                  <c:v>1962.2459574074726</c:v>
                </c:pt>
                <c:pt idx="81">
                  <c:v>1985.2187271463868</c:v>
                </c:pt>
                <c:pt idx="82">
                  <c:v>2008.4604479551119</c:v>
                </c:pt>
                <c:pt idx="83">
                  <c:v>2031.9742685474853</c:v>
                </c:pt>
                <c:pt idx="84">
                  <c:v>2055.7633745005505</c:v>
                </c:pt>
                <c:pt idx="85">
                  <c:v>2079.8309886861293</c:v>
                </c:pt>
                <c:pt idx="86">
                  <c:v>2104.1803717074458</c:v>
                </c:pt>
                <c:pt idx="87">
                  <c:v>2128.8148223408634</c:v>
                </c:pt>
                <c:pt idx="88">
                  <c:v>2153.737677982791</c:v>
                </c:pt>
                <c:pt idx="89">
                  <c:v>2183.9775254178107</c:v>
                </c:pt>
                <c:pt idx="90">
                  <c:v>2214.6419595526136</c:v>
                </c:pt>
                <c:pt idx="91">
                  <c:v>2245.7369418546314</c:v>
                </c:pt>
                <c:pt idx="92">
                  <c:v>2277.2685174940925</c:v>
                </c:pt>
                <c:pt idx="93">
                  <c:v>2309.2428165192614</c:v>
                </c:pt>
                <c:pt idx="94">
                  <c:v>2341.6660550481811</c:v>
                </c:pt>
                <c:pt idx="95">
                  <c:v>2374.5445364771472</c:v>
                </c:pt>
                <c:pt idx="96">
                  <c:v>2407.8846527061496</c:v>
                </c:pt>
                <c:pt idx="97">
                  <c:v>2441.6928853815225</c:v>
                </c:pt>
                <c:pt idx="98">
                  <c:v>2475.9758071560377</c:v>
                </c:pt>
                <c:pt idx="99">
                  <c:v>2510.7400829666949</c:v>
                </c:pt>
                <c:pt idx="100">
                  <c:v>2545.9924713304499</c:v>
                </c:pt>
                <c:pt idx="101">
                  <c:v>2581.7398256581373</c:v>
                </c:pt>
                <c:pt idx="102">
                  <c:v>2617.9890955868404</c:v>
                </c:pt>
                <c:pt idx="103">
                  <c:v>2654.7473283309691</c:v>
                </c:pt>
                <c:pt idx="104">
                  <c:v>2692.0216700523088</c:v>
                </c:pt>
                <c:pt idx="105">
                  <c:v>2729.8193672493021</c:v>
                </c:pt>
                <c:pt idx="106">
                  <c:v>2768.1477681658416</c:v>
                </c:pt>
                <c:pt idx="107">
                  <c:v>2807.0143242198396</c:v>
                </c:pt>
                <c:pt idx="108">
                  <c:v>2846.4265914518564</c:v>
                </c:pt>
                <c:pt idx="109">
                  <c:v>2893.3725797675665</c:v>
                </c:pt>
                <c:pt idx="110">
                  <c:v>2941.0928461994095</c:v>
                </c:pt>
                <c:pt idx="111">
                  <c:v>2989.6001608822276</c:v>
                </c:pt>
                <c:pt idx="112">
                  <c:v>3038.9075045681348</c:v>
                </c:pt>
                <c:pt idx="113">
                  <c:v>3089.0280721002177</c:v>
                </c:pt>
                <c:pt idx="114">
                  <c:v>3139.9752759435282</c:v>
                </c:pt>
                <c:pt idx="115">
                  <c:v>3191.7627497743133</c:v>
                </c:pt>
                <c:pt idx="116">
                  <c:v>3244.4043521284411</c:v>
                </c:pt>
                <c:pt idx="117">
                  <c:v>3297.9141701100011</c:v>
                </c:pt>
                <c:pt idx="118">
                  <c:v>3352.306523161069</c:v>
                </c:pt>
                <c:pt idx="119">
                  <c:v>3398.8182756364959</c:v>
                </c:pt>
                <c:pt idx="120">
                  <c:v>3445.9753578582895</c:v>
                </c:pt>
                <c:pt idx="121">
                  <c:v>3493.7867234878231</c:v>
                </c:pt>
                <c:pt idx="122">
                  <c:v>3542.261450414514</c:v>
                </c:pt>
                <c:pt idx="123">
                  <c:v>3591.408742479432</c:v>
                </c:pt>
                <c:pt idx="124">
                  <c:v>3641.2379312228209</c:v>
                </c:pt>
                <c:pt idx="125">
                  <c:v>3691.7584776558697</c:v>
                </c:pt>
                <c:pt idx="126">
                  <c:v>3742.979974057062</c:v>
                </c:pt>
                <c:pt idx="127">
                  <c:v>3794.9121457934521</c:v>
                </c:pt>
                <c:pt idx="128">
                  <c:v>3847.5648531672091</c:v>
                </c:pt>
                <c:pt idx="129">
                  <c:v>3900.9480932877805</c:v>
                </c:pt>
                <c:pt idx="130">
                  <c:v>3955.0720019700329</c:v>
                </c:pt>
                <c:pt idx="131">
                  <c:v>4009.946855658729</c:v>
                </c:pt>
                <c:pt idx="132">
                  <c:v>3981.9961367831697</c:v>
                </c:pt>
                <c:pt idx="133">
                  <c:v>3954.2402441020172</c:v>
                </c:pt>
                <c:pt idx="134">
                  <c:v>3926.6778196091964</c:v>
                </c:pt>
                <c:pt idx="135">
                  <c:v>3899.3075147644054</c:v>
                </c:pt>
                <c:pt idx="136">
                  <c:v>3872.1279904271355</c:v>
                </c:pt>
                <c:pt idx="137">
                  <c:v>3845.1379167911514</c:v>
                </c:pt>
                <c:pt idx="138">
                  <c:v>3818.3359733194275</c:v>
                </c:pt>
                <c:pt idx="139">
                  <c:v>3791.7208486795403</c:v>
                </c:pt>
                <c:pt idx="140">
                  <c:v>4043.2186386643762</c:v>
                </c:pt>
                <c:pt idx="141">
                  <c:v>4200.8620904314157</c:v>
                </c:pt>
                <c:pt idx="142">
                  <c:v>4391.0060595391469</c:v>
                </c:pt>
                <c:pt idx="143">
                  <c:v>4531.6108139038706</c:v>
                </c:pt>
                <c:pt idx="144">
                  <c:v>4640.0573706775713</c:v>
                </c:pt>
                <c:pt idx="145">
                  <c:v>4751.7842224790584</c:v>
                </c:pt>
                <c:pt idx="146">
                  <c:v>4847.8356249468043</c:v>
                </c:pt>
                <c:pt idx="147">
                  <c:v>5013.9726460378342</c:v>
                </c:pt>
                <c:pt idx="148">
                  <c:v>4735.8483304536057</c:v>
                </c:pt>
                <c:pt idx="149">
                  <c:v>4409.950947719266</c:v>
                </c:pt>
                <c:pt idx="150">
                  <c:v>4087.5051237769921</c:v>
                </c:pt>
                <c:pt idx="151">
                  <c:v>4113.0996793352924</c:v>
                </c:pt>
                <c:pt idx="152">
                  <c:v>4309.1219083695851</c:v>
                </c:pt>
                <c:pt idx="153">
                  <c:v>4499.9071143338815</c:v>
                </c:pt>
                <c:pt idx="154">
                  <c:v>4783.090295349175</c:v>
                </c:pt>
                <c:pt idx="155">
                  <c:v>4987.115075831246</c:v>
                </c:pt>
                <c:pt idx="156">
                  <c:v>4959.1423429655333</c:v>
                </c:pt>
                <c:pt idx="157">
                  <c:v>5240.2217685010282</c:v>
                </c:pt>
                <c:pt idx="158">
                  <c:v>5334.1849553008342</c:v>
                </c:pt>
                <c:pt idx="159">
                  <c:v>5746.9925752930949</c:v>
                </c:pt>
                <c:pt idx="160">
                  <c:v>6204.4586973080741</c:v>
                </c:pt>
                <c:pt idx="161">
                  <c:v>6750.5773139142848</c:v>
                </c:pt>
                <c:pt idx="162">
                  <c:v>6904.9561441495425</c:v>
                </c:pt>
                <c:pt idx="163">
                  <c:v>6384.560896551784</c:v>
                </c:pt>
                <c:pt idx="164">
                  <c:v>5510.4889863050394</c:v>
                </c:pt>
                <c:pt idx="165">
                  <c:v>5559.6541861601017</c:v>
                </c:pt>
                <c:pt idx="166">
                  <c:v>6232.1343013352944</c:v>
                </c:pt>
                <c:pt idx="167">
                  <c:v>5879.1247482738327</c:v>
                </c:pt>
                <c:pt idx="168">
                  <c:v>6256.1585574699529</c:v>
                </c:pt>
                <c:pt idx="169">
                  <c:v>6603.4740677008112</c:v>
                </c:pt>
                <c:pt idx="170">
                  <c:v>6769.788926923984</c:v>
                </c:pt>
                <c:pt idx="171">
                  <c:v>7020.8744489258015</c:v>
                </c:pt>
                <c:pt idx="172">
                  <c:v>7101.6542874541919</c:v>
                </c:pt>
                <c:pt idx="173">
                  <c:v>7498.13244049081</c:v>
                </c:pt>
                <c:pt idx="174">
                  <c:v>7669.6477772885946</c:v>
                </c:pt>
                <c:pt idx="175">
                  <c:v>7813.4618424877772</c:v>
                </c:pt>
                <c:pt idx="176">
                  <c:v>7790.8153027363978</c:v>
                </c:pt>
                <c:pt idx="177">
                  <c:v>8164.3337503655212</c:v>
                </c:pt>
                <c:pt idx="178">
                  <c:v>8438.1620800578203</c:v>
                </c:pt>
                <c:pt idx="179">
                  <c:v>8651.7107088098201</c:v>
                </c:pt>
                <c:pt idx="180">
                  <c:v>9008.5993638722321</c:v>
                </c:pt>
                <c:pt idx="181">
                  <c:v>9308.0800444199467</c:v>
                </c:pt>
                <c:pt idx="182">
                  <c:v>9756.4183636263569</c:v>
                </c:pt>
                <c:pt idx="183">
                  <c:v>10178.672454798518</c:v>
                </c:pt>
                <c:pt idx="184">
                  <c:v>10601.350904116125</c:v>
                </c:pt>
                <c:pt idx="185">
                  <c:v>10833.718368004365</c:v>
                </c:pt>
                <c:pt idx="186">
                  <c:v>11279.561623421971</c:v>
                </c:pt>
                <c:pt idx="187">
                  <c:v>11702.807102513148</c:v>
                </c:pt>
                <c:pt idx="188">
                  <c:v>11919.370952475405</c:v>
                </c:pt>
                <c:pt idx="189">
                  <c:v>12206.116735662108</c:v>
                </c:pt>
                <c:pt idx="190">
                  <c:v>12695.274712934093</c:v>
                </c:pt>
                <c:pt idx="191">
                  <c:v>13330.714755956466</c:v>
                </c:pt>
                <c:pt idx="192">
                  <c:v>13406.370005770194</c:v>
                </c:pt>
                <c:pt idx="193">
                  <c:v>13296.143334325074</c:v>
                </c:pt>
                <c:pt idx="194">
                  <c:v>13849.739701941589</c:v>
                </c:pt>
                <c:pt idx="195">
                  <c:v>14248.51889069006</c:v>
                </c:pt>
                <c:pt idx="196">
                  <c:v>14750.129903756053</c:v>
                </c:pt>
                <c:pt idx="197">
                  <c:v>15183.689401416235</c:v>
                </c:pt>
                <c:pt idx="198">
                  <c:v>15207.817106688095</c:v>
                </c:pt>
                <c:pt idx="199">
                  <c:v>15331.442721324789</c:v>
                </c:pt>
                <c:pt idx="200">
                  <c:v>15166.119669742338</c:v>
                </c:pt>
                <c:pt idx="201">
                  <c:v>15524.243374696953</c:v>
                </c:pt>
                <c:pt idx="202">
                  <c:v>16199.911673242179</c:v>
                </c:pt>
                <c:pt idx="203">
                  <c:v>16649.872810649766</c:v>
                </c:pt>
                <c:pt idx="204">
                  <c:v>17068.478155283596</c:v>
                </c:pt>
                <c:pt idx="205">
                  <c:v>17527.136278241793</c:v>
                </c:pt>
                <c:pt idx="206">
                  <c:v>18145.422825521411</c:v>
                </c:pt>
                <c:pt idx="207">
                  <c:v>18631.095098032984</c:v>
                </c:pt>
                <c:pt idx="208">
                  <c:v>18740.276035403302</c:v>
                </c:pt>
                <c:pt idx="209">
                  <c:v>18698.212551287135</c:v>
                </c:pt>
                <c:pt idx="210">
                  <c:v>18938.62344666665</c:v>
                </c:pt>
                <c:pt idx="211">
                  <c:v>19049.822609198429</c:v>
                </c:pt>
                <c:pt idx="212">
                  <c:v>19607.356555918832</c:v>
                </c:pt>
                <c:pt idx="213">
                  <c:v>19964.648585186282</c:v>
                </c:pt>
                <c:pt idx="214">
                  <c:v>20378.731732322896</c:v>
                </c:pt>
                <c:pt idx="215">
                  <c:v>21024.680669387373</c:v>
                </c:pt>
                <c:pt idx="216">
                  <c:v>21658.807595608876</c:v>
                </c:pt>
                <c:pt idx="217">
                  <c:v>22372.464937010154</c:v>
                </c:pt>
                <c:pt idx="218">
                  <c:v>23112.897016280014</c:v>
                </c:pt>
                <c:pt idx="219">
                  <c:v>23321.747385612583</c:v>
                </c:pt>
                <c:pt idx="220">
                  <c:v>23551.081287862216</c:v>
                </c:pt>
                <c:pt idx="221">
                  <c:v>23865.575698062399</c:v>
                </c:pt>
                <c:pt idx="222">
                  <c:v>24413.598292259929</c:v>
                </c:pt>
                <c:pt idx="223">
                  <c:v>24872.246982783483</c:v>
                </c:pt>
                <c:pt idx="224">
                  <c:v>25397.932705237323</c:v>
                </c:pt>
                <c:pt idx="225">
                  <c:v>25830.096689847775</c:v>
                </c:pt>
                <c:pt idx="226">
                  <c:v>25644.051189538466</c:v>
                </c:pt>
                <c:pt idx="227">
                  <c:v>24562.554090868649</c:v>
                </c:pt>
                <c:pt idx="228">
                  <c:v>24665.440429625556</c:v>
                </c:pt>
              </c:numCache>
            </c:numRef>
          </c:val>
          <c:smooth val="0"/>
          <c:extLst>
            <c:ext xmlns:c16="http://schemas.microsoft.com/office/drawing/2014/chart" uri="{C3380CC4-5D6E-409C-BE32-E72D297353CC}">
              <c16:uniqueId val="{00000001-BDA6-4E28-B9EA-369D4CBCF5C1}"/>
            </c:ext>
          </c:extLst>
        </c:ser>
        <c:ser>
          <c:idx val="2"/>
          <c:order val="2"/>
          <c:tx>
            <c:strRef>
              <c:f>Hoja1!$H$3</c:f>
              <c:strCache>
                <c:ptCount val="1"/>
                <c:pt idx="0">
                  <c:v>Periferia</c:v>
                </c:pt>
              </c:strCache>
            </c:strRef>
          </c:tx>
          <c:marker>
            <c:symbol val="none"/>
          </c:marker>
          <c:cat>
            <c:numRef>
              <c:f>Hoja1!$D$4:$D$232</c:f>
              <c:numCache>
                <c:formatCode>General</c:formatCode>
                <c:ptCount val="229"/>
                <c:pt idx="0">
                  <c:v>1</c:v>
                </c:pt>
                <c:pt idx="2">
                  <c:v>1000</c:v>
                </c:pt>
                <c:pt idx="9">
                  <c:v>1500</c:v>
                </c:pt>
                <c:pt idx="14">
                  <c:v>1700</c:v>
                </c:pt>
                <c:pt idx="18">
                  <c:v>1800</c:v>
                </c:pt>
                <c:pt idx="28">
                  <c:v>1810</c:v>
                </c:pt>
                <c:pt idx="38">
                  <c:v>1820</c:v>
                </c:pt>
                <c:pt idx="48">
                  <c:v>1830</c:v>
                </c:pt>
                <c:pt idx="58">
                  <c:v>1840</c:v>
                </c:pt>
                <c:pt idx="68">
                  <c:v>1850</c:v>
                </c:pt>
                <c:pt idx="78">
                  <c:v>1860</c:v>
                </c:pt>
                <c:pt idx="88">
                  <c:v>1870</c:v>
                </c:pt>
                <c:pt idx="98">
                  <c:v>1880</c:v>
                </c:pt>
                <c:pt idx="108">
                  <c:v>1890</c:v>
                </c:pt>
                <c:pt idx="118">
                  <c:v>1900</c:v>
                </c:pt>
                <c:pt idx="128">
                  <c:v>1910</c:v>
                </c:pt>
                <c:pt idx="138">
                  <c:v>1920</c:v>
                </c:pt>
                <c:pt idx="148">
                  <c:v>1930</c:v>
                </c:pt>
                <c:pt idx="158">
                  <c:v>1940</c:v>
                </c:pt>
                <c:pt idx="168">
                  <c:v>1950</c:v>
                </c:pt>
                <c:pt idx="178">
                  <c:v>1960</c:v>
                </c:pt>
                <c:pt idx="188">
                  <c:v>1970</c:v>
                </c:pt>
                <c:pt idx="198">
                  <c:v>1980</c:v>
                </c:pt>
                <c:pt idx="208">
                  <c:v>1990</c:v>
                </c:pt>
                <c:pt idx="218">
                  <c:v>2000</c:v>
                </c:pt>
                <c:pt idx="228">
                  <c:v>2010</c:v>
                </c:pt>
              </c:numCache>
            </c:numRef>
          </c:cat>
          <c:val>
            <c:numRef>
              <c:f>Hoja1!$H$4:$H$232</c:f>
              <c:numCache>
                <c:formatCode>#,##0</c:formatCode>
                <c:ptCount val="229"/>
                <c:pt idx="0" formatCode="0">
                  <c:v>444.83881670638914</c:v>
                </c:pt>
                <c:pt idx="1">
                  <c:v>442.47891124680643</c:v>
                </c:pt>
                <c:pt idx="2" formatCode="0">
                  <c:v>440.11900578722378</c:v>
                </c:pt>
                <c:pt idx="3">
                  <c:v>457.49942914880518</c:v>
                </c:pt>
                <c:pt idx="4">
                  <c:v>473.11668623437453</c:v>
                </c:pt>
                <c:pt idx="5">
                  <c:v>475.56621031874255</c:v>
                </c:pt>
                <c:pt idx="6">
                  <c:v>481.49693664805864</c:v>
                </c:pt>
                <c:pt idx="7">
                  <c:v>488.00538232121738</c:v>
                </c:pt>
                <c:pt idx="8">
                  <c:v>494.3464537599873</c:v>
                </c:pt>
                <c:pt idx="9" formatCode="0">
                  <c:v>500.76992016497837</c:v>
                </c:pt>
                <c:pt idx="10">
                  <c:v>506.86721449225553</c:v>
                </c:pt>
                <c:pt idx="11">
                  <c:v>509.32686895816209</c:v>
                </c:pt>
                <c:pt idx="12" formatCode="0">
                  <c:v>513.03874849850945</c:v>
                </c:pt>
                <c:pt idx="13" formatCode="0">
                  <c:v>502.20615010015433</c:v>
                </c:pt>
                <c:pt idx="14" formatCode="0">
                  <c:v>491.37355170179922</c:v>
                </c:pt>
                <c:pt idx="15">
                  <c:v>505.84197126843924</c:v>
                </c:pt>
                <c:pt idx="16">
                  <c:v>528.34729462888595</c:v>
                </c:pt>
                <c:pt idx="17">
                  <c:v>547.86473116601758</c:v>
                </c:pt>
                <c:pt idx="18">
                  <c:v>568.10315242825993</c:v>
                </c:pt>
                <c:pt idx="19">
                  <c:v>568.92805917395026</c:v>
                </c:pt>
                <c:pt idx="20">
                  <c:v>569.75416371468225</c:v>
                </c:pt>
                <c:pt idx="21">
                  <c:v>570.58146778969842</c:v>
                </c:pt>
                <c:pt idx="22">
                  <c:v>571.40997314076685</c:v>
                </c:pt>
                <c:pt idx="23">
                  <c:v>572.23968151218469</c:v>
                </c:pt>
                <c:pt idx="24">
                  <c:v>573.0705946507818</c:v>
                </c:pt>
                <c:pt idx="25">
                  <c:v>573.90271430592475</c:v>
                </c:pt>
                <c:pt idx="26">
                  <c:v>574.73604222951997</c:v>
                </c:pt>
                <c:pt idx="27">
                  <c:v>575.57058017601798</c:v>
                </c:pt>
                <c:pt idx="28">
                  <c:v>576.40632990241659</c:v>
                </c:pt>
                <c:pt idx="29">
                  <c:v>577.24329316826504</c:v>
                </c:pt>
                <c:pt idx="30">
                  <c:v>578.08147173566726</c:v>
                </c:pt>
                <c:pt idx="31">
                  <c:v>578.92086736928604</c:v>
                </c:pt>
                <c:pt idx="32">
                  <c:v>579.76148183634643</c:v>
                </c:pt>
                <c:pt idx="33">
                  <c:v>580.60331690663963</c:v>
                </c:pt>
                <c:pt idx="34">
                  <c:v>581.44637435252662</c:v>
                </c:pt>
                <c:pt idx="35">
                  <c:v>582.29065594894178</c:v>
                </c:pt>
                <c:pt idx="36">
                  <c:v>583.13616347339689</c:v>
                </c:pt>
                <c:pt idx="37">
                  <c:v>583.98289870598467</c:v>
                </c:pt>
                <c:pt idx="38" formatCode="0">
                  <c:v>584.83086342938054</c:v>
                </c:pt>
                <c:pt idx="39" formatCode="0">
                  <c:v>595.48138698245043</c:v>
                </c:pt>
                <c:pt idx="40" formatCode="0">
                  <c:v>596.47904768344108</c:v>
                </c:pt>
                <c:pt idx="41" formatCode="0">
                  <c:v>597.46123923847676</c:v>
                </c:pt>
                <c:pt idx="42" formatCode="0">
                  <c:v>598.4294875665156</c:v>
                </c:pt>
                <c:pt idx="43" formatCode="0">
                  <c:v>599.37735299000292</c:v>
                </c:pt>
                <c:pt idx="44" formatCode="0">
                  <c:v>600.37391702692435</c:v>
                </c:pt>
                <c:pt idx="45" formatCode="0">
                  <c:v>601.40086266474827</c:v>
                </c:pt>
                <c:pt idx="46" formatCode="0">
                  <c:v>602.43079372414297</c:v>
                </c:pt>
                <c:pt idx="47" formatCode="0">
                  <c:v>603.47608038652675</c:v>
                </c:pt>
                <c:pt idx="48" formatCode="0">
                  <c:v>590.37241185494406</c:v>
                </c:pt>
                <c:pt idx="49" formatCode="0">
                  <c:v>605.63709733705946</c:v>
                </c:pt>
                <c:pt idx="50" formatCode="0">
                  <c:v>606.76028102640589</c:v>
                </c:pt>
                <c:pt idx="51" formatCode="0">
                  <c:v>607.8720221056418</c:v>
                </c:pt>
                <c:pt idx="52" formatCode="0">
                  <c:v>609.03351828819984</c:v>
                </c:pt>
                <c:pt idx="53" formatCode="0">
                  <c:v>609.93454587442795</c:v>
                </c:pt>
                <c:pt idx="54" formatCode="0">
                  <c:v>610.90442372885923</c:v>
                </c:pt>
                <c:pt idx="55" formatCode="0">
                  <c:v>611.82203040716684</c:v>
                </c:pt>
                <c:pt idx="56" formatCode="0">
                  <c:v>612.72352211585837</c:v>
                </c:pt>
                <c:pt idx="57" formatCode="0">
                  <c:v>613.57186163833535</c:v>
                </c:pt>
                <c:pt idx="58" formatCode="0">
                  <c:v>593.70529014751662</c:v>
                </c:pt>
                <c:pt idx="59" formatCode="0">
                  <c:v>615.24657593678307</c:v>
                </c:pt>
                <c:pt idx="60" formatCode="0">
                  <c:v>616.09720263115139</c:v>
                </c:pt>
                <c:pt idx="61" formatCode="0">
                  <c:v>617.00508776526203</c:v>
                </c:pt>
                <c:pt idx="62" formatCode="0">
                  <c:v>617.81779867827618</c:v>
                </c:pt>
                <c:pt idx="63" formatCode="0">
                  <c:v>618.59450997626845</c:v>
                </c:pt>
                <c:pt idx="64" formatCode="0">
                  <c:v>619.47086986045383</c:v>
                </c:pt>
                <c:pt idx="65" formatCode="0">
                  <c:v>620.96260967553133</c:v>
                </c:pt>
                <c:pt idx="66" formatCode="0">
                  <c:v>622.8883998029446</c:v>
                </c:pt>
                <c:pt idx="67" formatCode="0">
                  <c:v>624.47446032389996</c:v>
                </c:pt>
                <c:pt idx="68" formatCode="0">
                  <c:v>594.90625171513307</c:v>
                </c:pt>
                <c:pt idx="69" formatCode="0">
                  <c:v>626.18896444224185</c:v>
                </c:pt>
                <c:pt idx="70" formatCode="0">
                  <c:v>626.1687061514998</c:v>
                </c:pt>
                <c:pt idx="71" formatCode="0">
                  <c:v>626.21339385265992</c:v>
                </c:pt>
                <c:pt idx="72" formatCode="0">
                  <c:v>626.20546282432599</c:v>
                </c:pt>
                <c:pt idx="73" formatCode="0">
                  <c:v>626.15922231541833</c:v>
                </c:pt>
                <c:pt idx="74" formatCode="0">
                  <c:v>626.05081712921992</c:v>
                </c:pt>
                <c:pt idx="75" formatCode="0">
                  <c:v>625.83789384788247</c:v>
                </c:pt>
                <c:pt idx="76" formatCode="0">
                  <c:v>625.49842716252533</c:v>
                </c:pt>
                <c:pt idx="77" formatCode="0">
                  <c:v>625.02959645619455</c:v>
                </c:pt>
                <c:pt idx="78" formatCode="0">
                  <c:v>575.58183335677359</c:v>
                </c:pt>
                <c:pt idx="79" formatCode="0">
                  <c:v>623.72886389953374</c:v>
                </c:pt>
                <c:pt idx="80" formatCode="0">
                  <c:v>622.97920082318478</c:v>
                </c:pt>
                <c:pt idx="81" formatCode="0">
                  <c:v>622.09064817618446</c:v>
                </c:pt>
                <c:pt idx="82" formatCode="0">
                  <c:v>621.15371801417552</c:v>
                </c:pt>
                <c:pt idx="83" formatCode="0">
                  <c:v>620.21996736058077</c:v>
                </c:pt>
                <c:pt idx="84" formatCode="0">
                  <c:v>619.58258499066108</c:v>
                </c:pt>
                <c:pt idx="85" formatCode="0">
                  <c:v>618.86025501084555</c:v>
                </c:pt>
                <c:pt idx="86" formatCode="0">
                  <c:v>618.4593639864014</c:v>
                </c:pt>
                <c:pt idx="87" formatCode="0">
                  <c:v>617.0842921843057</c:v>
                </c:pt>
                <c:pt idx="88" formatCode="0">
                  <c:v>546.60655015864847</c:v>
                </c:pt>
                <c:pt idx="89" formatCode="0">
                  <c:v>553.96228984271988</c:v>
                </c:pt>
                <c:pt idx="90" formatCode="0">
                  <c:v>559.88232821583063</c:v>
                </c:pt>
                <c:pt idx="91" formatCode="0">
                  <c:v>565.16494614387204</c:v>
                </c:pt>
                <c:pt idx="92" formatCode="0">
                  <c:v>570.3822176689614</c:v>
                </c:pt>
                <c:pt idx="93" formatCode="0">
                  <c:v>575.58647696140497</c:v>
                </c:pt>
                <c:pt idx="94" formatCode="0">
                  <c:v>580.29151219984169</c:v>
                </c:pt>
                <c:pt idx="95" formatCode="0">
                  <c:v>584.99861180147036</c:v>
                </c:pt>
                <c:pt idx="96" formatCode="0">
                  <c:v>590.07862821921026</c:v>
                </c:pt>
                <c:pt idx="97" formatCode="0">
                  <c:v>594.9761186562115</c:v>
                </c:pt>
                <c:pt idx="98" formatCode="0">
                  <c:v>600.43028343168658</c:v>
                </c:pt>
                <c:pt idx="99" formatCode="0">
                  <c:v>605.71139644728362</c:v>
                </c:pt>
                <c:pt idx="100" formatCode="0">
                  <c:v>611.05855293261016</c:v>
                </c:pt>
                <c:pt idx="101" formatCode="0">
                  <c:v>616.38629832050981</c:v>
                </c:pt>
                <c:pt idx="102" formatCode="0">
                  <c:v>621.34861207641529</c:v>
                </c:pt>
                <c:pt idx="103" formatCode="0">
                  <c:v>626.69829717431639</c:v>
                </c:pt>
                <c:pt idx="104" formatCode="0">
                  <c:v>632.23046752412176</c:v>
                </c:pt>
                <c:pt idx="105" formatCode="0">
                  <c:v>637.84832813161108</c:v>
                </c:pt>
                <c:pt idx="106" formatCode="0">
                  <c:v>643.23314162791337</c:v>
                </c:pt>
                <c:pt idx="107" formatCode="0">
                  <c:v>648.43276518831294</c:v>
                </c:pt>
                <c:pt idx="108" formatCode="0">
                  <c:v>653.94011443032753</c:v>
                </c:pt>
                <c:pt idx="109" formatCode="0">
                  <c:v>657.71632328689248</c:v>
                </c:pt>
                <c:pt idx="110" formatCode="0">
                  <c:v>661.34609829742374</c:v>
                </c:pt>
                <c:pt idx="111" formatCode="0">
                  <c:v>665.04698631406075</c:v>
                </c:pt>
                <c:pt idx="112" formatCode="0">
                  <c:v>668.14569666523141</c:v>
                </c:pt>
                <c:pt idx="113" formatCode="0">
                  <c:v>671.16193849036131</c:v>
                </c:pt>
                <c:pt idx="114" formatCode="0">
                  <c:v>673.74589134886844</c:v>
                </c:pt>
                <c:pt idx="115" formatCode="0">
                  <c:v>675.83686255386499</c:v>
                </c:pt>
                <c:pt idx="116" formatCode="0">
                  <c:v>677.77124129809442</c:v>
                </c:pt>
                <c:pt idx="117" formatCode="0">
                  <c:v>679.85739597597706</c:v>
                </c:pt>
                <c:pt idx="118" formatCode="0">
                  <c:v>682.16335550472172</c:v>
                </c:pt>
                <c:pt idx="119" formatCode="0">
                  <c:v>688.75234293629865</c:v>
                </c:pt>
                <c:pt idx="120" formatCode="0">
                  <c:v>694.69258291611152</c:v>
                </c:pt>
                <c:pt idx="121" formatCode="0">
                  <c:v>701.09676926172278</c:v>
                </c:pt>
                <c:pt idx="122" formatCode="0">
                  <c:v>707.55197658253326</c:v>
                </c:pt>
                <c:pt idx="123" formatCode="0">
                  <c:v>714.35749426719826</c:v>
                </c:pt>
                <c:pt idx="124" formatCode="0">
                  <c:v>721.14874336404614</c:v>
                </c:pt>
                <c:pt idx="125" formatCode="0">
                  <c:v>727.88425977237785</c:v>
                </c:pt>
                <c:pt idx="126" formatCode="0">
                  <c:v>734.12998188786094</c:v>
                </c:pt>
                <c:pt idx="127" formatCode="0">
                  <c:v>740.36079544767676</c:v>
                </c:pt>
                <c:pt idx="128" formatCode="0">
                  <c:v>746.25597219309248</c:v>
                </c:pt>
                <c:pt idx="129" formatCode="0">
                  <c:v>753.10886083931655</c:v>
                </c:pt>
                <c:pt idx="130" formatCode="0">
                  <c:v>761.56879075194365</c:v>
                </c:pt>
                <c:pt idx="131" formatCode="0">
                  <c:v>779.00215734174753</c:v>
                </c:pt>
                <c:pt idx="132" formatCode="0">
                  <c:v>806.25870180538993</c:v>
                </c:pt>
                <c:pt idx="133" formatCode="0">
                  <c:v>839.998476719525</c:v>
                </c:pt>
                <c:pt idx="134" formatCode="0">
                  <c:v>875.35851395182942</c:v>
                </c:pt>
                <c:pt idx="135" formatCode="0">
                  <c:v>912.25923029135993</c:v>
                </c:pt>
                <c:pt idx="136" formatCode="0">
                  <c:v>952.13231609356683</c:v>
                </c:pt>
                <c:pt idx="137" formatCode="0">
                  <c:v>999.8987504075767</c:v>
                </c:pt>
                <c:pt idx="138" formatCode="0">
                  <c:v>1036.7990253665012</c:v>
                </c:pt>
                <c:pt idx="139" formatCode="0">
                  <c:v>1072.0582127530179</c:v>
                </c:pt>
                <c:pt idx="140" formatCode="0">
                  <c:v>1024.543453449013</c:v>
                </c:pt>
                <c:pt idx="141" formatCode="0">
                  <c:v>1004.640364086684</c:v>
                </c:pt>
                <c:pt idx="142" formatCode="0">
                  <c:v>974.70582757480076</c:v>
                </c:pt>
                <c:pt idx="143" formatCode="0">
                  <c:v>961.77315310690994</c:v>
                </c:pt>
                <c:pt idx="144" formatCode="0">
                  <c:v>959.03461933685151</c:v>
                </c:pt>
                <c:pt idx="145" formatCode="0">
                  <c:v>956.34316548117806</c:v>
                </c:pt>
                <c:pt idx="146" formatCode="0">
                  <c:v>959.37981107150506</c:v>
                </c:pt>
                <c:pt idx="147" formatCode="0">
                  <c:v>942.55572427791185</c:v>
                </c:pt>
                <c:pt idx="148" formatCode="0">
                  <c:v>1060.3657400401767</c:v>
                </c:pt>
                <c:pt idx="149" formatCode="0">
                  <c:v>1193.9381269184034</c:v>
                </c:pt>
                <c:pt idx="150" formatCode="0">
                  <c:v>1327.1985185646608</c:v>
                </c:pt>
                <c:pt idx="151" formatCode="0">
                  <c:v>1355.371217961952</c:v>
                </c:pt>
                <c:pt idx="152" formatCode="0">
                  <c:v>1332.8751545628604</c:v>
                </c:pt>
                <c:pt idx="153" formatCode="0">
                  <c:v>1312.2048787793378</c:v>
                </c:pt>
                <c:pt idx="154" formatCode="0">
                  <c:v>1265.5401293288282</c:v>
                </c:pt>
                <c:pt idx="155" formatCode="0">
                  <c:v>1243.1026082639826</c:v>
                </c:pt>
                <c:pt idx="156" formatCode="0">
                  <c:v>1289.8719884580967</c:v>
                </c:pt>
                <c:pt idx="157" formatCode="0">
                  <c:v>1245.8404058779606</c:v>
                </c:pt>
                <c:pt idx="158" formatCode="0">
                  <c:v>1259.8602779045357</c:v>
                </c:pt>
                <c:pt idx="159" formatCode="0">
                  <c:v>1363.3363252753218</c:v>
                </c:pt>
                <c:pt idx="160" formatCode="0">
                  <c:v>1202.2477249482288</c:v>
                </c:pt>
                <c:pt idx="161" formatCode="0">
                  <c:v>1018.8765676661741</c:v>
                </c:pt>
                <c:pt idx="162" formatCode="0">
                  <c:v>949.32819350069644</c:v>
                </c:pt>
                <c:pt idx="163" formatCode="0">
                  <c:v>1083.8438322875381</c:v>
                </c:pt>
                <c:pt idx="164" formatCode="0">
                  <c:v>1075.15884947679</c:v>
                </c:pt>
                <c:pt idx="165" formatCode="0">
                  <c:v>1090.4249361855898</c:v>
                </c:pt>
                <c:pt idx="166" formatCode="0">
                  <c:v>925.35573586124212</c:v>
                </c:pt>
                <c:pt idx="167" formatCode="0">
                  <c:v>992.87438879460296</c:v>
                </c:pt>
                <c:pt idx="168" formatCode="0">
                  <c:v>906.22531172429649</c:v>
                </c:pt>
                <c:pt idx="169" formatCode="0">
                  <c:v>927.67684715006999</c:v>
                </c:pt>
                <c:pt idx="170" formatCode="0">
                  <c:v>966.94365871222396</c:v>
                </c:pt>
                <c:pt idx="171" formatCode="0">
                  <c:v>997.42531948471492</c:v>
                </c:pt>
                <c:pt idx="172" formatCode="0">
                  <c:v>1030.3214966480771</c:v>
                </c:pt>
                <c:pt idx="173" formatCode="0">
                  <c:v>1066.7749796803778</c:v>
                </c:pt>
                <c:pt idx="174" formatCode="0">
                  <c:v>1119.3757489730801</c:v>
                </c:pt>
                <c:pt idx="175" formatCode="0">
                  <c:v>1150.6623560446528</c:v>
                </c:pt>
                <c:pt idx="176" formatCode="0">
                  <c:v>1210.2099483949369</c:v>
                </c:pt>
                <c:pt idx="177" formatCode="0">
                  <c:v>1212.0072338806224</c:v>
                </c:pt>
                <c:pt idx="178" formatCode="0">
                  <c:v>1272.7228518073209</c:v>
                </c:pt>
                <c:pt idx="179" formatCode="0">
                  <c:v>1292.1534976649884</c:v>
                </c:pt>
                <c:pt idx="180" formatCode="0">
                  <c:v>1312.0653840680029</c:v>
                </c:pt>
                <c:pt idx="181" formatCode="0">
                  <c:v>1332.852977962704</c:v>
                </c:pt>
                <c:pt idx="182" formatCode="0">
                  <c:v>1429.0547484200317</c:v>
                </c:pt>
                <c:pt idx="183" formatCode="0">
                  <c:v>1468.9913578641297</c:v>
                </c:pt>
                <c:pt idx="184" formatCode="0">
                  <c:v>1522.7919558533124</c:v>
                </c:pt>
                <c:pt idx="185" formatCode="0">
                  <c:v>1560.1664202467371</c:v>
                </c:pt>
                <c:pt idx="186" formatCode="0">
                  <c:v>1619.7819246510633</c:v>
                </c:pt>
                <c:pt idx="187" formatCode="0">
                  <c:v>1692.9344616571182</c:v>
                </c:pt>
                <c:pt idx="188" formatCode="0">
                  <c:v>1807.8699886602237</c:v>
                </c:pt>
                <c:pt idx="189" formatCode="0">
                  <c:v>1856.1237047125396</c:v>
                </c:pt>
                <c:pt idx="190" formatCode="0">
                  <c:v>1897.9344938867082</c:v>
                </c:pt>
                <c:pt idx="191" formatCode="0">
                  <c:v>2003.2187063285494</c:v>
                </c:pt>
                <c:pt idx="192" formatCode="0">
                  <c:v>2033.844751251087</c:v>
                </c:pt>
                <c:pt idx="193" formatCode="0">
                  <c:v>2071.7340720774123</c:v>
                </c:pt>
                <c:pt idx="194" formatCode="0">
                  <c:v>2132.6367678426654</c:v>
                </c:pt>
                <c:pt idx="195" formatCode="0">
                  <c:v>2190.12978457489</c:v>
                </c:pt>
                <c:pt idx="196" formatCode="0">
                  <c:v>2248.5142644281714</c:v>
                </c:pt>
                <c:pt idx="197" formatCode="0">
                  <c:v>2281.279904608301</c:v>
                </c:pt>
                <c:pt idx="198" formatCode="0">
                  <c:v>2316.7165109602342</c:v>
                </c:pt>
                <c:pt idx="199" formatCode="0">
                  <c:v>2332.9770983777921</c:v>
                </c:pt>
                <c:pt idx="200" formatCode="0">
                  <c:v>2365.9794331021294</c:v>
                </c:pt>
                <c:pt idx="201" formatCode="0">
                  <c:v>2377.5973738104817</c:v>
                </c:pt>
                <c:pt idx="202" formatCode="0">
                  <c:v>2430.7239349878741</c:v>
                </c:pt>
                <c:pt idx="203" formatCode="0">
                  <c:v>2471.2988572185645</c:v>
                </c:pt>
                <c:pt idx="204" formatCode="0">
                  <c:v>2524.1869530093331</c:v>
                </c:pt>
                <c:pt idx="205" formatCode="0">
                  <c:v>2589.2723593049946</c:v>
                </c:pt>
                <c:pt idx="206" formatCode="0">
                  <c:v>2654.39433346223</c:v>
                </c:pt>
                <c:pt idx="207" formatCode="0">
                  <c:v>2685.3223800172173</c:v>
                </c:pt>
                <c:pt idx="208" formatCode="0">
                  <c:v>2712.6352261196339</c:v>
                </c:pt>
                <c:pt idx="209" formatCode="0">
                  <c:v>2733.1439634095291</c:v>
                </c:pt>
                <c:pt idx="210" formatCode="0">
                  <c:v>2737.8035659840248</c:v>
                </c:pt>
                <c:pt idx="211" formatCode="0">
                  <c:v>2784.7754781300664</c:v>
                </c:pt>
                <c:pt idx="212" formatCode="0">
                  <c:v>2831.9434434472396</c:v>
                </c:pt>
                <c:pt idx="213" formatCode="0">
                  <c:v>2956.4389110509683</c:v>
                </c:pt>
                <c:pt idx="214" formatCode="0">
                  <c:v>3029.9098993951197</c:v>
                </c:pt>
                <c:pt idx="215" formatCode="0">
                  <c:v>3108.3858101642836</c:v>
                </c:pt>
                <c:pt idx="216" formatCode="0">
                  <c:v>3060.0019113519024</c:v>
                </c:pt>
                <c:pt idx="217" formatCode="0">
                  <c:v>3119.1176736916468</c:v>
                </c:pt>
                <c:pt idx="218" formatCode="0">
                  <c:v>3260.8087656632561</c:v>
                </c:pt>
                <c:pt idx="219" formatCode="0">
                  <c:v>3370.5799843040427</c:v>
                </c:pt>
                <c:pt idx="220" formatCode="0">
                  <c:v>3523.2215553820915</c:v>
                </c:pt>
                <c:pt idx="221" formatCode="0">
                  <c:v>3753.4278809054927</c:v>
                </c:pt>
                <c:pt idx="222" formatCode="0">
                  <c:v>3979.7339819422236</c:v>
                </c:pt>
                <c:pt idx="223" formatCode="0">
                  <c:v>4190.1843721981704</c:v>
                </c:pt>
                <c:pt idx="224" formatCode="0">
                  <c:v>4447.9214335248525</c:v>
                </c:pt>
                <c:pt idx="225" formatCode="0">
                  <c:v>4668.3065962409028</c:v>
                </c:pt>
                <c:pt idx="226" formatCode="0">
                  <c:v>4858.783311961799</c:v>
                </c:pt>
                <c:pt idx="227" formatCode="0">
                  <c:v>4870.5778116640131</c:v>
                </c:pt>
                <c:pt idx="228" formatCode="0">
                  <c:v>4921.470534066033</c:v>
                </c:pt>
              </c:numCache>
            </c:numRef>
          </c:val>
          <c:smooth val="0"/>
          <c:extLst>
            <c:ext xmlns:c16="http://schemas.microsoft.com/office/drawing/2014/chart" uri="{C3380CC4-5D6E-409C-BE32-E72D297353CC}">
              <c16:uniqueId val="{00000002-BDA6-4E28-B9EA-369D4CBCF5C1}"/>
            </c:ext>
          </c:extLst>
        </c:ser>
        <c:dLbls>
          <c:showLegendKey val="0"/>
          <c:showVal val="0"/>
          <c:showCatName val="0"/>
          <c:showSerName val="0"/>
          <c:showPercent val="0"/>
          <c:showBubbleSize val="0"/>
        </c:dLbls>
        <c:smooth val="0"/>
        <c:axId val="541869120"/>
        <c:axId val="1"/>
      </c:lineChart>
      <c:catAx>
        <c:axId val="541869120"/>
        <c:scaling>
          <c:orientation val="minMax"/>
        </c:scaling>
        <c:delete val="0"/>
        <c:axPos val="b"/>
        <c:numFmt formatCode="General" sourceLinked="1"/>
        <c:majorTickMark val="out"/>
        <c:minorTickMark val="none"/>
        <c:tickLblPos val="nextTo"/>
        <c:txPr>
          <a:bodyPr rot="-5400000" vert="horz"/>
          <a:lstStyle/>
          <a:p>
            <a:pPr>
              <a:defRPr sz="1000" b="0" i="0" u="none" strike="noStrike" baseline="0">
                <a:solidFill>
                  <a:srgbClr val="000000"/>
                </a:solidFill>
                <a:latin typeface="Calibri"/>
                <a:ea typeface="Calibri"/>
                <a:cs typeface="Calibri"/>
              </a:defRPr>
            </a:pPr>
            <a:endParaRPr lang="es-ES"/>
          </a:p>
        </c:txPr>
        <c:crossAx val="1"/>
        <c:crosses val="autoZero"/>
        <c:auto val="1"/>
        <c:lblAlgn val="ctr"/>
        <c:lblOffset val="100"/>
        <c:tickLblSkip val="1"/>
        <c:noMultiLvlLbl val="0"/>
      </c:catAx>
      <c:valAx>
        <c:axId val="1"/>
        <c:scaling>
          <c:orientation val="minMax"/>
        </c:scaling>
        <c:delete val="0"/>
        <c:axPos val="l"/>
        <c:majorGridlines>
          <c:spPr>
            <a:ln>
              <a:prstDash val="sysDot"/>
            </a:ln>
          </c:spPr>
        </c:majorGridlines>
        <c:numFmt formatCode="#,##0"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s-ES"/>
          </a:p>
        </c:txPr>
        <c:crossAx val="541869120"/>
        <c:crosses val="autoZero"/>
        <c:crossBetween val="between"/>
        <c:majorUnit val="2000"/>
      </c:valAx>
      <c:spPr>
        <a:ln>
          <a:solidFill>
            <a:schemeClr val="tx1">
              <a:lumMod val="85000"/>
              <a:lumOff val="15000"/>
            </a:schemeClr>
          </a:solidFill>
        </a:ln>
      </c:spPr>
    </c:plotArea>
    <c:legend>
      <c:legendPos val="r"/>
      <c:layout>
        <c:manualLayout>
          <c:xMode val="edge"/>
          <c:yMode val="edge"/>
          <c:x val="0.34252669039145905"/>
          <c:y val="9.3704296216014879E-2"/>
          <c:w val="0.48932384341637014"/>
          <c:h val="6.7349962905260699E-2"/>
        </c:manualLayout>
      </c:layout>
      <c:overlay val="0"/>
      <c:txPr>
        <a:bodyPr/>
        <a:lstStyle/>
        <a:p>
          <a:pPr>
            <a:defRPr sz="1800"/>
          </a:pPr>
          <a:endParaRPr lang="es-ES"/>
        </a:p>
      </c:txPr>
    </c:legend>
    <c:plotVisOnly val="1"/>
    <c:dispBlanksAs val="gap"/>
    <c:showDLblsOverMax val="0"/>
  </c:chart>
  <c:spPr>
    <a:ln>
      <a:noFill/>
    </a:ln>
  </c:spPr>
  <c:txPr>
    <a:bodyPr/>
    <a:lstStyle/>
    <a:p>
      <a:pPr>
        <a:defRPr sz="1000" b="0" i="0" u="none" strike="noStrike" baseline="0">
          <a:solidFill>
            <a:srgbClr val="000000"/>
          </a:solidFill>
          <a:latin typeface="Calibri"/>
          <a:ea typeface="Calibri"/>
          <a:cs typeface="Calibri"/>
        </a:defRPr>
      </a:pPr>
      <a:endParaRPr lang="es-E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925453507758434"/>
          <c:y val="4.9180384107399132E-2"/>
          <c:w val="0.84758862688954872"/>
          <c:h val="0.83606652982578455"/>
        </c:manualLayout>
      </c:layout>
      <c:lineChart>
        <c:grouping val="standard"/>
        <c:varyColors val="0"/>
        <c:ser>
          <c:idx val="0"/>
          <c:order val="0"/>
          <c:spPr>
            <a:ln w="38100">
              <a:solidFill>
                <a:srgbClr val="C0C0C0"/>
              </a:solidFill>
              <a:prstDash val="solid"/>
            </a:ln>
          </c:spPr>
          <c:marker>
            <c:symbol val="none"/>
          </c:marker>
          <c:cat>
            <c:numRef>
              <c:f>PNB!$A$3:$A$17</c:f>
              <c:numCache>
                <c:formatCode>General</c:formatCode>
                <c:ptCount val="15"/>
                <c:pt idx="0">
                  <c:v>1750</c:v>
                </c:pt>
                <c:pt idx="1">
                  <c:v>1775</c:v>
                </c:pt>
                <c:pt idx="2">
                  <c:v>1800</c:v>
                </c:pt>
                <c:pt idx="3">
                  <c:v>1830</c:v>
                </c:pt>
                <c:pt idx="4">
                  <c:v>1860</c:v>
                </c:pt>
                <c:pt idx="5">
                  <c:v>1900</c:v>
                </c:pt>
                <c:pt idx="6">
                  <c:v>1913</c:v>
                </c:pt>
                <c:pt idx="7">
                  <c:v>1928</c:v>
                </c:pt>
                <c:pt idx="8">
                  <c:v>1938</c:v>
                </c:pt>
                <c:pt idx="9">
                  <c:v>1950</c:v>
                </c:pt>
                <c:pt idx="10">
                  <c:v>1970</c:v>
                </c:pt>
                <c:pt idx="11">
                  <c:v>1980</c:v>
                </c:pt>
                <c:pt idx="12">
                  <c:v>1990</c:v>
                </c:pt>
                <c:pt idx="13">
                  <c:v>2000</c:v>
                </c:pt>
                <c:pt idx="14">
                  <c:v>2007</c:v>
                </c:pt>
              </c:numCache>
            </c:numRef>
          </c:cat>
          <c:val>
            <c:numRef>
              <c:f>PNB!$B$3:$B$17</c:f>
              <c:numCache>
                <c:formatCode>0</c:formatCode>
                <c:ptCount val="15"/>
                <c:pt idx="0" formatCode="General">
                  <c:v>188</c:v>
                </c:pt>
                <c:pt idx="1">
                  <c:v>188</c:v>
                </c:pt>
                <c:pt idx="2" formatCode="General">
                  <c:v>188</c:v>
                </c:pt>
                <c:pt idx="3" formatCode="General">
                  <c:v>183</c:v>
                </c:pt>
                <c:pt idx="4" formatCode="General">
                  <c:v>174</c:v>
                </c:pt>
                <c:pt idx="5" formatCode="General">
                  <c:v>175</c:v>
                </c:pt>
                <c:pt idx="6" formatCode="General">
                  <c:v>192</c:v>
                </c:pt>
                <c:pt idx="7" formatCode="General">
                  <c:v>194</c:v>
                </c:pt>
                <c:pt idx="8" formatCode="General">
                  <c:v>202</c:v>
                </c:pt>
                <c:pt idx="9" formatCode="General">
                  <c:v>214</c:v>
                </c:pt>
                <c:pt idx="10" formatCode="General">
                  <c:v>340</c:v>
                </c:pt>
                <c:pt idx="11" formatCode="General">
                  <c:v>390</c:v>
                </c:pt>
                <c:pt idx="12" formatCode="General">
                  <c:v>430</c:v>
                </c:pt>
                <c:pt idx="13">
                  <c:v>592.97973778307505</c:v>
                </c:pt>
                <c:pt idx="14">
                  <c:v>1212.6102502979729</c:v>
                </c:pt>
              </c:numCache>
            </c:numRef>
          </c:val>
          <c:smooth val="0"/>
          <c:extLst>
            <c:ext xmlns:c16="http://schemas.microsoft.com/office/drawing/2014/chart" uri="{C3380CC4-5D6E-409C-BE32-E72D297353CC}">
              <c16:uniqueId val="{00000000-2960-426E-8DF3-D42C42B8A92F}"/>
            </c:ext>
          </c:extLst>
        </c:ser>
        <c:ser>
          <c:idx val="1"/>
          <c:order val="1"/>
          <c:spPr>
            <a:ln w="38100">
              <a:solidFill>
                <a:srgbClr val="333333"/>
              </a:solidFill>
              <a:prstDash val="solid"/>
            </a:ln>
          </c:spPr>
          <c:marker>
            <c:symbol val="none"/>
          </c:marker>
          <c:cat>
            <c:numRef>
              <c:f>PNB!$A$3:$A$17</c:f>
              <c:numCache>
                <c:formatCode>General</c:formatCode>
                <c:ptCount val="15"/>
                <c:pt idx="0">
                  <c:v>1750</c:v>
                </c:pt>
                <c:pt idx="1">
                  <c:v>1775</c:v>
                </c:pt>
                <c:pt idx="2">
                  <c:v>1800</c:v>
                </c:pt>
                <c:pt idx="3">
                  <c:v>1830</c:v>
                </c:pt>
                <c:pt idx="4">
                  <c:v>1860</c:v>
                </c:pt>
                <c:pt idx="5">
                  <c:v>1900</c:v>
                </c:pt>
                <c:pt idx="6">
                  <c:v>1913</c:v>
                </c:pt>
                <c:pt idx="7">
                  <c:v>1928</c:v>
                </c:pt>
                <c:pt idx="8">
                  <c:v>1938</c:v>
                </c:pt>
                <c:pt idx="9">
                  <c:v>1950</c:v>
                </c:pt>
                <c:pt idx="10">
                  <c:v>1970</c:v>
                </c:pt>
                <c:pt idx="11">
                  <c:v>1980</c:v>
                </c:pt>
                <c:pt idx="12">
                  <c:v>1990</c:v>
                </c:pt>
                <c:pt idx="13">
                  <c:v>2000</c:v>
                </c:pt>
                <c:pt idx="14">
                  <c:v>2007</c:v>
                </c:pt>
              </c:numCache>
            </c:numRef>
          </c:cat>
          <c:val>
            <c:numRef>
              <c:f>PNB!$C$3:$C$17</c:f>
              <c:numCache>
                <c:formatCode>0</c:formatCode>
                <c:ptCount val="15"/>
                <c:pt idx="0" formatCode="General">
                  <c:v>182</c:v>
                </c:pt>
                <c:pt idx="1">
                  <c:v>190</c:v>
                </c:pt>
                <c:pt idx="2" formatCode="General">
                  <c:v>198</c:v>
                </c:pt>
                <c:pt idx="3" formatCode="General">
                  <c:v>237</c:v>
                </c:pt>
                <c:pt idx="4" formatCode="General">
                  <c:v>324</c:v>
                </c:pt>
                <c:pt idx="5" formatCode="General">
                  <c:v>540</c:v>
                </c:pt>
                <c:pt idx="6" formatCode="General">
                  <c:v>662</c:v>
                </c:pt>
                <c:pt idx="7" formatCode="General">
                  <c:v>782</c:v>
                </c:pt>
                <c:pt idx="8" formatCode="General">
                  <c:v>856</c:v>
                </c:pt>
                <c:pt idx="9" formatCode="General">
                  <c:v>1180</c:v>
                </c:pt>
                <c:pt idx="10" formatCode="General">
                  <c:v>2540</c:v>
                </c:pt>
                <c:pt idx="11" formatCode="General">
                  <c:v>2920</c:v>
                </c:pt>
                <c:pt idx="12" formatCode="General">
                  <c:v>3490</c:v>
                </c:pt>
                <c:pt idx="13">
                  <c:v>4741.6381995378315</c:v>
                </c:pt>
                <c:pt idx="14">
                  <c:v>6865.3380890183862</c:v>
                </c:pt>
              </c:numCache>
            </c:numRef>
          </c:val>
          <c:smooth val="0"/>
          <c:extLst>
            <c:ext xmlns:c16="http://schemas.microsoft.com/office/drawing/2014/chart" uri="{C3380CC4-5D6E-409C-BE32-E72D297353CC}">
              <c16:uniqueId val="{00000001-2960-426E-8DF3-D42C42B8A92F}"/>
            </c:ext>
          </c:extLst>
        </c:ser>
        <c:dLbls>
          <c:showLegendKey val="0"/>
          <c:showVal val="0"/>
          <c:showCatName val="0"/>
          <c:showSerName val="0"/>
          <c:showPercent val="0"/>
          <c:showBubbleSize val="0"/>
        </c:dLbls>
        <c:smooth val="0"/>
        <c:axId val="75072256"/>
        <c:axId val="75073792"/>
      </c:lineChart>
      <c:catAx>
        <c:axId val="75072256"/>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525" b="0" i="0" u="none" strike="noStrike" baseline="0">
                <a:solidFill>
                  <a:srgbClr val="000000"/>
                </a:solidFill>
                <a:latin typeface="Arial"/>
                <a:ea typeface="Arial"/>
                <a:cs typeface="Arial"/>
              </a:defRPr>
            </a:pPr>
            <a:endParaRPr lang="es-ES"/>
          </a:p>
        </c:txPr>
        <c:crossAx val="75073792"/>
        <c:crosses val="autoZero"/>
        <c:auto val="1"/>
        <c:lblAlgn val="ctr"/>
        <c:lblOffset val="100"/>
        <c:tickLblSkip val="1"/>
        <c:tickMarkSkip val="1"/>
        <c:noMultiLvlLbl val="0"/>
      </c:catAx>
      <c:valAx>
        <c:axId val="75073792"/>
        <c:scaling>
          <c:orientation val="minMax"/>
        </c:scaling>
        <c:delete val="0"/>
        <c:axPos val="l"/>
        <c:majorGridlines>
          <c:spPr>
            <a:ln w="3175">
              <a:solidFill>
                <a:srgbClr val="000000"/>
              </a:solidFill>
              <a:prstDash val="sysDash"/>
            </a:ln>
          </c:spPr>
        </c:majorGridlines>
        <c:title>
          <c:tx>
            <c:rich>
              <a:bodyPr/>
              <a:lstStyle/>
              <a:p>
                <a:pPr>
                  <a:defRPr sz="1425" b="1" i="0" u="none" strike="noStrike" baseline="0">
                    <a:solidFill>
                      <a:srgbClr val="000000"/>
                    </a:solidFill>
                    <a:latin typeface="Arial"/>
                    <a:ea typeface="Arial"/>
                    <a:cs typeface="Arial"/>
                  </a:defRPr>
                </a:pPr>
                <a:r>
                  <a:rPr lang="es-ES"/>
                  <a:t>dólares constantes per cápita</a:t>
                </a:r>
              </a:p>
            </c:rich>
          </c:tx>
          <c:layout>
            <c:manualLayout>
              <c:xMode val="edge"/>
              <c:yMode val="edge"/>
              <c:x val="5.4824620109285294E-3"/>
              <c:y val="0.13817346011126438"/>
            </c:manualLayout>
          </c:layout>
          <c:overlay val="0"/>
          <c:spPr>
            <a:noFill/>
            <a:ln w="25400">
              <a:noFill/>
            </a:ln>
          </c:spPr>
        </c:title>
        <c:numFmt formatCode="_-* #,##0\ _€_-;\-* #,##0\ _€_-;_-* &quot;-&quot;??\ _€_-;_-@_-" sourceLinked="0"/>
        <c:majorTickMark val="out"/>
        <c:minorTickMark val="none"/>
        <c:tickLblPos val="nextTo"/>
        <c:spPr>
          <a:ln w="3175">
            <a:solidFill>
              <a:srgbClr val="000000"/>
            </a:solidFill>
            <a:prstDash val="solid"/>
          </a:ln>
        </c:spPr>
        <c:txPr>
          <a:bodyPr rot="0" vert="horz"/>
          <a:lstStyle/>
          <a:p>
            <a:pPr>
              <a:defRPr sz="1425" b="0" i="0" u="none" strike="noStrike" baseline="0">
                <a:solidFill>
                  <a:srgbClr val="000000"/>
                </a:solidFill>
                <a:latin typeface="Arial"/>
                <a:ea typeface="Arial"/>
                <a:cs typeface="Arial"/>
              </a:defRPr>
            </a:pPr>
            <a:endParaRPr lang="es-ES"/>
          </a:p>
        </c:txPr>
        <c:crossAx val="75072256"/>
        <c:crosses val="autoZero"/>
        <c:crossBetween val="between"/>
      </c:valAx>
      <c:spPr>
        <a:noFill/>
        <a:ln w="12700">
          <a:solidFill>
            <a:srgbClr val="808080"/>
          </a:solidFill>
          <a:prstDash val="solid"/>
        </a:ln>
      </c:spPr>
    </c:plotArea>
    <c:plotVisOnly val="1"/>
    <c:dispBlanksAs val="gap"/>
    <c:showDLblsOverMax val="0"/>
  </c:chart>
  <c:spPr>
    <a:solidFill>
      <a:srgbClr val="FFFFFF"/>
    </a:solidFill>
    <a:ln w="9525">
      <a:noFill/>
    </a:ln>
  </c:spPr>
  <c:txPr>
    <a:bodyPr/>
    <a:lstStyle/>
    <a:p>
      <a:pPr>
        <a:defRPr sz="2150" b="0" i="0" u="none" strike="noStrike" baseline="0">
          <a:solidFill>
            <a:srgbClr val="000000"/>
          </a:solidFill>
          <a:latin typeface="Arial"/>
          <a:ea typeface="Arial"/>
          <a:cs typeface="Arial"/>
        </a:defRPr>
      </a:pPr>
      <a:endParaRPr lang="es-E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Arial"/>
                <a:ea typeface="Arial"/>
                <a:cs typeface="Arial"/>
              </a:defRPr>
            </a:pPr>
            <a:r>
              <a:rPr lang="es-ES"/>
              <a:t>Nivel de industrialización del Tercer Mundo y Paises Desarrolados 1750-1990</a:t>
            </a:r>
          </a:p>
        </c:rich>
      </c:tx>
      <c:layout>
        <c:manualLayout>
          <c:xMode val="edge"/>
          <c:yMode val="edge"/>
          <c:x val="0.14720830426156062"/>
          <c:y val="2.9661047633333555E-2"/>
        </c:manualLayout>
      </c:layout>
      <c:overlay val="0"/>
      <c:spPr>
        <a:noFill/>
        <a:ln w="25400">
          <a:noFill/>
        </a:ln>
      </c:spPr>
    </c:title>
    <c:autoTitleDeleted val="0"/>
    <c:plotArea>
      <c:layout>
        <c:manualLayout>
          <c:layoutTarget val="inner"/>
          <c:xMode val="edge"/>
          <c:yMode val="edge"/>
          <c:x val="0.15736060110718544"/>
          <c:y val="0.18220357831904868"/>
          <c:w val="0.7233511502507719"/>
          <c:h val="0.61228876900238449"/>
        </c:manualLayout>
      </c:layout>
      <c:barChart>
        <c:barDir val="col"/>
        <c:grouping val="clustered"/>
        <c:varyColors val="0"/>
        <c:ser>
          <c:idx val="1"/>
          <c:order val="0"/>
          <c:tx>
            <c:strRef>
              <c:f>IND!$B$2</c:f>
              <c:strCache>
                <c:ptCount val="1"/>
                <c:pt idx="0">
                  <c:v>Total TM</c:v>
                </c:pt>
              </c:strCache>
            </c:strRef>
          </c:tx>
          <c:spPr>
            <a:solidFill>
              <a:srgbClr val="FF0000"/>
            </a:solidFill>
            <a:ln w="12700">
              <a:solidFill>
                <a:srgbClr val="000000"/>
              </a:solidFill>
              <a:prstDash val="solid"/>
            </a:ln>
          </c:spPr>
          <c:invertIfNegative val="0"/>
          <c:cat>
            <c:numRef>
              <c:f>IND!$A$3:$A$15</c:f>
              <c:numCache>
                <c:formatCode>General</c:formatCode>
                <c:ptCount val="13"/>
                <c:pt idx="0">
                  <c:v>1750</c:v>
                </c:pt>
                <c:pt idx="1">
                  <c:v>1775</c:v>
                </c:pt>
                <c:pt idx="2">
                  <c:v>1800</c:v>
                </c:pt>
                <c:pt idx="3">
                  <c:v>1830</c:v>
                </c:pt>
                <c:pt idx="4">
                  <c:v>1860</c:v>
                </c:pt>
                <c:pt idx="5">
                  <c:v>1900</c:v>
                </c:pt>
                <c:pt idx="6">
                  <c:v>1913</c:v>
                </c:pt>
                <c:pt idx="7">
                  <c:v>1928</c:v>
                </c:pt>
                <c:pt idx="8">
                  <c:v>1938</c:v>
                </c:pt>
                <c:pt idx="9">
                  <c:v>1953</c:v>
                </c:pt>
                <c:pt idx="10">
                  <c:v>1973</c:v>
                </c:pt>
                <c:pt idx="11">
                  <c:v>1980</c:v>
                </c:pt>
                <c:pt idx="12">
                  <c:v>1990</c:v>
                </c:pt>
              </c:numCache>
            </c:numRef>
          </c:cat>
          <c:val>
            <c:numRef>
              <c:f>IND!$B$3:$B$15</c:f>
              <c:numCache>
                <c:formatCode>General</c:formatCode>
                <c:ptCount val="13"/>
                <c:pt idx="0">
                  <c:v>93</c:v>
                </c:pt>
                <c:pt idx="1">
                  <c:v>96</c:v>
                </c:pt>
                <c:pt idx="2">
                  <c:v>99</c:v>
                </c:pt>
                <c:pt idx="3">
                  <c:v>112</c:v>
                </c:pt>
                <c:pt idx="4">
                  <c:v>83</c:v>
                </c:pt>
                <c:pt idx="5">
                  <c:v>60</c:v>
                </c:pt>
                <c:pt idx="6">
                  <c:v>70</c:v>
                </c:pt>
                <c:pt idx="7">
                  <c:v>98</c:v>
                </c:pt>
                <c:pt idx="8">
                  <c:v>122</c:v>
                </c:pt>
                <c:pt idx="9">
                  <c:v>200</c:v>
                </c:pt>
                <c:pt idx="10">
                  <c:v>927</c:v>
                </c:pt>
                <c:pt idx="11">
                  <c:v>1320</c:v>
                </c:pt>
                <c:pt idx="12">
                  <c:v>2480</c:v>
                </c:pt>
              </c:numCache>
            </c:numRef>
          </c:val>
          <c:extLst>
            <c:ext xmlns:c16="http://schemas.microsoft.com/office/drawing/2014/chart" uri="{C3380CC4-5D6E-409C-BE32-E72D297353CC}">
              <c16:uniqueId val="{00000000-6339-4353-AB79-1076BF5888F6}"/>
            </c:ext>
          </c:extLst>
        </c:ser>
        <c:ser>
          <c:idx val="0"/>
          <c:order val="1"/>
          <c:tx>
            <c:strRef>
              <c:f>IND!$C$2</c:f>
              <c:strCache>
                <c:ptCount val="1"/>
                <c:pt idx="0">
                  <c:v>Total PD</c:v>
                </c:pt>
              </c:strCache>
            </c:strRef>
          </c:tx>
          <c:spPr>
            <a:solidFill>
              <a:srgbClr val="0000FF"/>
            </a:solidFill>
            <a:ln w="12700">
              <a:solidFill>
                <a:srgbClr val="000000"/>
              </a:solidFill>
              <a:prstDash val="solid"/>
            </a:ln>
          </c:spPr>
          <c:invertIfNegative val="0"/>
          <c:cat>
            <c:numRef>
              <c:f>IND!$A$3:$A$15</c:f>
              <c:numCache>
                <c:formatCode>General</c:formatCode>
                <c:ptCount val="13"/>
                <c:pt idx="0">
                  <c:v>1750</c:v>
                </c:pt>
                <c:pt idx="1">
                  <c:v>1775</c:v>
                </c:pt>
                <c:pt idx="2">
                  <c:v>1800</c:v>
                </c:pt>
                <c:pt idx="3">
                  <c:v>1830</c:v>
                </c:pt>
                <c:pt idx="4">
                  <c:v>1860</c:v>
                </c:pt>
                <c:pt idx="5">
                  <c:v>1900</c:v>
                </c:pt>
                <c:pt idx="6">
                  <c:v>1913</c:v>
                </c:pt>
                <c:pt idx="7">
                  <c:v>1928</c:v>
                </c:pt>
                <c:pt idx="8">
                  <c:v>1938</c:v>
                </c:pt>
                <c:pt idx="9">
                  <c:v>1953</c:v>
                </c:pt>
                <c:pt idx="10">
                  <c:v>1973</c:v>
                </c:pt>
                <c:pt idx="11">
                  <c:v>1980</c:v>
                </c:pt>
                <c:pt idx="12">
                  <c:v>1990</c:v>
                </c:pt>
              </c:numCache>
            </c:numRef>
          </c:cat>
          <c:val>
            <c:numRef>
              <c:f>IND!$C$3:$C$15</c:f>
              <c:numCache>
                <c:formatCode>General</c:formatCode>
                <c:ptCount val="13"/>
                <c:pt idx="0">
                  <c:v>34</c:v>
                </c:pt>
                <c:pt idx="1">
                  <c:v>40</c:v>
                </c:pt>
                <c:pt idx="2">
                  <c:v>47</c:v>
                </c:pt>
                <c:pt idx="3">
                  <c:v>73</c:v>
                </c:pt>
                <c:pt idx="4">
                  <c:v>143</c:v>
                </c:pt>
                <c:pt idx="5">
                  <c:v>481</c:v>
                </c:pt>
                <c:pt idx="6">
                  <c:v>863</c:v>
                </c:pt>
                <c:pt idx="7">
                  <c:v>1260</c:v>
                </c:pt>
                <c:pt idx="8">
                  <c:v>1560</c:v>
                </c:pt>
                <c:pt idx="9">
                  <c:v>2870</c:v>
                </c:pt>
                <c:pt idx="10">
                  <c:v>8430</c:v>
                </c:pt>
                <c:pt idx="11">
                  <c:v>9910</c:v>
                </c:pt>
                <c:pt idx="12">
                  <c:v>12090</c:v>
                </c:pt>
              </c:numCache>
            </c:numRef>
          </c:val>
          <c:extLst>
            <c:ext xmlns:c16="http://schemas.microsoft.com/office/drawing/2014/chart" uri="{C3380CC4-5D6E-409C-BE32-E72D297353CC}">
              <c16:uniqueId val="{00000001-6339-4353-AB79-1076BF5888F6}"/>
            </c:ext>
          </c:extLst>
        </c:ser>
        <c:dLbls>
          <c:showLegendKey val="0"/>
          <c:showVal val="0"/>
          <c:showCatName val="0"/>
          <c:showSerName val="0"/>
          <c:showPercent val="0"/>
          <c:showBubbleSize val="0"/>
        </c:dLbls>
        <c:gapWidth val="150"/>
        <c:axId val="76653696"/>
        <c:axId val="76655616"/>
      </c:barChart>
      <c:lineChart>
        <c:grouping val="standard"/>
        <c:varyColors val="0"/>
        <c:ser>
          <c:idx val="2"/>
          <c:order val="2"/>
          <c:tx>
            <c:strRef>
              <c:f>IND!$D$2</c:f>
              <c:strCache>
                <c:ptCount val="1"/>
                <c:pt idx="0">
                  <c:v>por habitante TM</c:v>
                </c:pt>
              </c:strCache>
            </c:strRef>
          </c:tx>
          <c:spPr>
            <a:ln w="38100">
              <a:solidFill>
                <a:srgbClr val="FF0000"/>
              </a:solidFill>
              <a:prstDash val="solid"/>
            </a:ln>
          </c:spPr>
          <c:marker>
            <c:symbol val="triangle"/>
            <c:size val="5"/>
            <c:spPr>
              <a:solidFill>
                <a:srgbClr val="FF0000"/>
              </a:solidFill>
              <a:ln>
                <a:solidFill>
                  <a:srgbClr val="FF0000"/>
                </a:solidFill>
                <a:prstDash val="solid"/>
              </a:ln>
            </c:spPr>
          </c:marker>
          <c:cat>
            <c:numRef>
              <c:f>IND!$A$3:$A$15</c:f>
              <c:numCache>
                <c:formatCode>General</c:formatCode>
                <c:ptCount val="13"/>
                <c:pt idx="0">
                  <c:v>1750</c:v>
                </c:pt>
                <c:pt idx="1">
                  <c:v>1775</c:v>
                </c:pt>
                <c:pt idx="2">
                  <c:v>1800</c:v>
                </c:pt>
                <c:pt idx="3">
                  <c:v>1830</c:v>
                </c:pt>
                <c:pt idx="4">
                  <c:v>1860</c:v>
                </c:pt>
                <c:pt idx="5">
                  <c:v>1900</c:v>
                </c:pt>
                <c:pt idx="6">
                  <c:v>1913</c:v>
                </c:pt>
                <c:pt idx="7">
                  <c:v>1928</c:v>
                </c:pt>
                <c:pt idx="8">
                  <c:v>1938</c:v>
                </c:pt>
                <c:pt idx="9">
                  <c:v>1953</c:v>
                </c:pt>
                <c:pt idx="10">
                  <c:v>1973</c:v>
                </c:pt>
                <c:pt idx="11">
                  <c:v>1980</c:v>
                </c:pt>
                <c:pt idx="12">
                  <c:v>1990</c:v>
                </c:pt>
              </c:numCache>
            </c:numRef>
          </c:cat>
          <c:val>
            <c:numRef>
              <c:f>IND!$D$3:$D$15</c:f>
              <c:numCache>
                <c:formatCode>General</c:formatCode>
                <c:ptCount val="13"/>
                <c:pt idx="0">
                  <c:v>7</c:v>
                </c:pt>
                <c:pt idx="1">
                  <c:v>7</c:v>
                </c:pt>
                <c:pt idx="2">
                  <c:v>6</c:v>
                </c:pt>
                <c:pt idx="3">
                  <c:v>6</c:v>
                </c:pt>
                <c:pt idx="4">
                  <c:v>4</c:v>
                </c:pt>
                <c:pt idx="5">
                  <c:v>2</c:v>
                </c:pt>
                <c:pt idx="6">
                  <c:v>2</c:v>
                </c:pt>
                <c:pt idx="7">
                  <c:v>3</c:v>
                </c:pt>
                <c:pt idx="8">
                  <c:v>4</c:v>
                </c:pt>
                <c:pt idx="9">
                  <c:v>5</c:v>
                </c:pt>
                <c:pt idx="10">
                  <c:v>14</c:v>
                </c:pt>
                <c:pt idx="11">
                  <c:v>19</c:v>
                </c:pt>
                <c:pt idx="12">
                  <c:v>29</c:v>
                </c:pt>
              </c:numCache>
            </c:numRef>
          </c:val>
          <c:smooth val="0"/>
          <c:extLst>
            <c:ext xmlns:c16="http://schemas.microsoft.com/office/drawing/2014/chart" uri="{C3380CC4-5D6E-409C-BE32-E72D297353CC}">
              <c16:uniqueId val="{00000002-6339-4353-AB79-1076BF5888F6}"/>
            </c:ext>
          </c:extLst>
        </c:ser>
        <c:ser>
          <c:idx val="3"/>
          <c:order val="3"/>
          <c:tx>
            <c:strRef>
              <c:f>IND!$E$2</c:f>
              <c:strCache>
                <c:ptCount val="1"/>
                <c:pt idx="0">
                  <c:v>por habitante PD</c:v>
                </c:pt>
              </c:strCache>
            </c:strRef>
          </c:tx>
          <c:spPr>
            <a:ln w="38100">
              <a:solidFill>
                <a:srgbClr val="0000FF"/>
              </a:solidFill>
              <a:prstDash val="solid"/>
            </a:ln>
          </c:spPr>
          <c:marker>
            <c:symbol val="square"/>
            <c:size val="5"/>
            <c:spPr>
              <a:solidFill>
                <a:srgbClr val="0000FF"/>
              </a:solidFill>
              <a:ln>
                <a:solidFill>
                  <a:srgbClr val="0000FF"/>
                </a:solidFill>
                <a:prstDash val="solid"/>
              </a:ln>
            </c:spPr>
          </c:marker>
          <c:cat>
            <c:numRef>
              <c:f>IND!$A$3:$A$15</c:f>
              <c:numCache>
                <c:formatCode>General</c:formatCode>
                <c:ptCount val="13"/>
                <c:pt idx="0">
                  <c:v>1750</c:v>
                </c:pt>
                <c:pt idx="1">
                  <c:v>1775</c:v>
                </c:pt>
                <c:pt idx="2">
                  <c:v>1800</c:v>
                </c:pt>
                <c:pt idx="3">
                  <c:v>1830</c:v>
                </c:pt>
                <c:pt idx="4">
                  <c:v>1860</c:v>
                </c:pt>
                <c:pt idx="5">
                  <c:v>1900</c:v>
                </c:pt>
                <c:pt idx="6">
                  <c:v>1913</c:v>
                </c:pt>
                <c:pt idx="7">
                  <c:v>1928</c:v>
                </c:pt>
                <c:pt idx="8">
                  <c:v>1938</c:v>
                </c:pt>
                <c:pt idx="9">
                  <c:v>1953</c:v>
                </c:pt>
                <c:pt idx="10">
                  <c:v>1973</c:v>
                </c:pt>
                <c:pt idx="11">
                  <c:v>1980</c:v>
                </c:pt>
                <c:pt idx="12">
                  <c:v>1990</c:v>
                </c:pt>
              </c:numCache>
            </c:numRef>
          </c:cat>
          <c:val>
            <c:numRef>
              <c:f>IND!$E$3:$E$15</c:f>
              <c:numCache>
                <c:formatCode>General</c:formatCode>
                <c:ptCount val="13"/>
                <c:pt idx="0">
                  <c:v>8</c:v>
                </c:pt>
                <c:pt idx="1">
                  <c:v>8</c:v>
                </c:pt>
                <c:pt idx="2">
                  <c:v>8</c:v>
                </c:pt>
                <c:pt idx="3">
                  <c:v>11</c:v>
                </c:pt>
                <c:pt idx="4">
                  <c:v>16</c:v>
                </c:pt>
                <c:pt idx="5">
                  <c:v>35</c:v>
                </c:pt>
                <c:pt idx="6">
                  <c:v>55</c:v>
                </c:pt>
                <c:pt idx="7">
                  <c:v>71</c:v>
                </c:pt>
                <c:pt idx="8">
                  <c:v>81</c:v>
                </c:pt>
                <c:pt idx="9">
                  <c:v>135</c:v>
                </c:pt>
                <c:pt idx="10">
                  <c:v>315</c:v>
                </c:pt>
                <c:pt idx="11">
                  <c:v>347</c:v>
                </c:pt>
                <c:pt idx="12">
                  <c:v>412</c:v>
                </c:pt>
              </c:numCache>
            </c:numRef>
          </c:val>
          <c:smooth val="0"/>
          <c:extLst>
            <c:ext xmlns:c16="http://schemas.microsoft.com/office/drawing/2014/chart" uri="{C3380CC4-5D6E-409C-BE32-E72D297353CC}">
              <c16:uniqueId val="{00000003-6339-4353-AB79-1076BF5888F6}"/>
            </c:ext>
          </c:extLst>
        </c:ser>
        <c:dLbls>
          <c:showLegendKey val="0"/>
          <c:showVal val="0"/>
          <c:showCatName val="0"/>
          <c:showSerName val="0"/>
          <c:showPercent val="0"/>
          <c:showBubbleSize val="0"/>
        </c:dLbls>
        <c:marker val="1"/>
        <c:smooth val="0"/>
        <c:axId val="76665600"/>
        <c:axId val="76667136"/>
      </c:lineChart>
      <c:catAx>
        <c:axId val="76653696"/>
        <c:scaling>
          <c:orientation val="minMax"/>
        </c:scaling>
        <c:delete val="0"/>
        <c:axPos val="b"/>
        <c:numFmt formatCode="General" sourceLinked="1"/>
        <c:majorTickMark val="cross"/>
        <c:minorTickMark val="none"/>
        <c:tickLblPos val="nextTo"/>
        <c:spPr>
          <a:ln w="3175">
            <a:solidFill>
              <a:srgbClr val="000000"/>
            </a:solidFill>
            <a:prstDash val="solid"/>
          </a:ln>
        </c:spPr>
        <c:txPr>
          <a:bodyPr rot="-5400000" vert="horz"/>
          <a:lstStyle/>
          <a:p>
            <a:pPr>
              <a:defRPr sz="1000" b="0" i="0" u="none" strike="noStrike" baseline="0">
                <a:solidFill>
                  <a:srgbClr val="000000"/>
                </a:solidFill>
                <a:latin typeface="Arial"/>
                <a:ea typeface="Arial"/>
                <a:cs typeface="Arial"/>
              </a:defRPr>
            </a:pPr>
            <a:endParaRPr lang="es-ES"/>
          </a:p>
        </c:txPr>
        <c:crossAx val="76655616"/>
        <c:crosses val="autoZero"/>
        <c:auto val="0"/>
        <c:lblAlgn val="ctr"/>
        <c:lblOffset val="100"/>
        <c:tickLblSkip val="1"/>
        <c:tickMarkSkip val="1"/>
        <c:noMultiLvlLbl val="0"/>
      </c:catAx>
      <c:valAx>
        <c:axId val="76655616"/>
        <c:scaling>
          <c:orientation val="minMax"/>
        </c:scaling>
        <c:delete val="0"/>
        <c:axPos val="l"/>
        <c:numFmt formatCode="General" sourceLinked="1"/>
        <c:majorTickMark val="cross"/>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s-ES"/>
          </a:p>
        </c:txPr>
        <c:crossAx val="76653696"/>
        <c:crosses val="autoZero"/>
        <c:crossBetween val="between"/>
      </c:valAx>
      <c:catAx>
        <c:axId val="76665600"/>
        <c:scaling>
          <c:orientation val="minMax"/>
        </c:scaling>
        <c:delete val="1"/>
        <c:axPos val="b"/>
        <c:numFmt formatCode="General" sourceLinked="1"/>
        <c:majorTickMark val="out"/>
        <c:minorTickMark val="none"/>
        <c:tickLblPos val="none"/>
        <c:crossAx val="76667136"/>
        <c:crosses val="autoZero"/>
        <c:auto val="0"/>
        <c:lblAlgn val="ctr"/>
        <c:lblOffset val="100"/>
        <c:noMultiLvlLbl val="0"/>
      </c:catAx>
      <c:valAx>
        <c:axId val="76667136"/>
        <c:scaling>
          <c:orientation val="minMax"/>
        </c:scaling>
        <c:delete val="0"/>
        <c:axPos val="r"/>
        <c:numFmt formatCode="General" sourceLinked="1"/>
        <c:majorTickMark val="cross"/>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s-ES"/>
          </a:p>
        </c:txPr>
        <c:crossAx val="76665600"/>
        <c:crosses val="max"/>
        <c:crossBetween val="between"/>
      </c:valAx>
      <c:spPr>
        <a:noFill/>
        <a:ln w="12700">
          <a:solidFill>
            <a:srgbClr val="808080"/>
          </a:solidFill>
          <a:prstDash val="solid"/>
        </a:ln>
      </c:spPr>
    </c:plotArea>
    <c:legend>
      <c:legendPos val="b"/>
      <c:layout>
        <c:manualLayout>
          <c:xMode val="edge"/>
          <c:yMode val="edge"/>
          <c:x val="0.16243674952999793"/>
          <c:y val="0.88983142900000523"/>
          <c:w val="0.68020388865686554"/>
          <c:h val="9.5339081678571982E-2"/>
        </c:manualLayout>
      </c:layout>
      <c:overlay val="0"/>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s-ES"/>
        </a:p>
      </c:txPr>
    </c:legend>
    <c:plotVisOnly val="1"/>
    <c:dispBlanksAs val="gap"/>
    <c:showDLblsOverMax val="0"/>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s-E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1" i="0" u="none" strike="noStrike" baseline="0">
                <a:solidFill>
                  <a:srgbClr val="000000"/>
                </a:solidFill>
                <a:latin typeface="Arial"/>
                <a:ea typeface="Arial"/>
                <a:cs typeface="Arial"/>
              </a:defRPr>
            </a:pPr>
            <a:r>
              <a:rPr lang="es-ES" sz="1000"/>
              <a:t>PNB en el Tercer Mundo y los Países Desarrollados
 1750-1990 (dólares de 1960)</a:t>
            </a:r>
          </a:p>
        </c:rich>
      </c:tx>
      <c:layout>
        <c:manualLayout>
          <c:xMode val="edge"/>
          <c:yMode val="edge"/>
          <c:x val="0.23558821747078609"/>
          <c:y val="3.0051533436175608E-2"/>
        </c:manualLayout>
      </c:layout>
      <c:overlay val="0"/>
      <c:spPr>
        <a:noFill/>
        <a:ln w="25400">
          <a:noFill/>
        </a:ln>
      </c:spPr>
    </c:title>
    <c:autoTitleDeleted val="0"/>
    <c:plotArea>
      <c:layout>
        <c:manualLayout>
          <c:layoutTarget val="inner"/>
          <c:xMode val="edge"/>
          <c:yMode val="edge"/>
          <c:x val="0.21052631578947387"/>
          <c:y val="0.14251798002103933"/>
          <c:w val="0.69210526315789545"/>
          <c:h val="0.72921699777431637"/>
        </c:manualLayout>
      </c:layout>
      <c:lineChart>
        <c:grouping val="standard"/>
        <c:varyColors val="0"/>
        <c:ser>
          <c:idx val="0"/>
          <c:order val="0"/>
          <c:spPr>
            <a:ln w="38100">
              <a:solidFill>
                <a:srgbClr val="FF0000"/>
              </a:solidFill>
              <a:prstDash val="solid"/>
            </a:ln>
          </c:spPr>
          <c:marker>
            <c:symbol val="none"/>
          </c:marker>
          <c:cat>
            <c:numRef>
              <c:f>PNB!$A$34:$A$47</c:f>
              <c:numCache>
                <c:formatCode>General</c:formatCode>
                <c:ptCount val="14"/>
                <c:pt idx="0">
                  <c:v>1750</c:v>
                </c:pt>
                <c:pt idx="1">
                  <c:v>1775</c:v>
                </c:pt>
                <c:pt idx="2">
                  <c:v>1800</c:v>
                </c:pt>
                <c:pt idx="3">
                  <c:v>1830</c:v>
                </c:pt>
                <c:pt idx="4">
                  <c:v>1860</c:v>
                </c:pt>
                <c:pt idx="5">
                  <c:v>1900</c:v>
                </c:pt>
                <c:pt idx="6">
                  <c:v>1913</c:v>
                </c:pt>
                <c:pt idx="7">
                  <c:v>1928</c:v>
                </c:pt>
                <c:pt idx="8">
                  <c:v>1938</c:v>
                </c:pt>
                <c:pt idx="9">
                  <c:v>1950</c:v>
                </c:pt>
                <c:pt idx="10">
                  <c:v>1970</c:v>
                </c:pt>
                <c:pt idx="11">
                  <c:v>1980</c:v>
                </c:pt>
                <c:pt idx="12">
                  <c:v>1990</c:v>
                </c:pt>
                <c:pt idx="13">
                  <c:v>2000</c:v>
                </c:pt>
              </c:numCache>
            </c:numRef>
          </c:cat>
          <c:val>
            <c:numRef>
              <c:f>PNB!$B$34:$B$47</c:f>
              <c:numCache>
                <c:formatCode>0</c:formatCode>
                <c:ptCount val="14"/>
                <c:pt idx="0">
                  <c:v>893.50000000000011</c:v>
                </c:pt>
                <c:pt idx="1">
                  <c:v>893.50000000000011</c:v>
                </c:pt>
                <c:pt idx="2">
                  <c:v>893.50000000000011</c:v>
                </c:pt>
                <c:pt idx="3">
                  <c:v>869.73670212766024</c:v>
                </c:pt>
                <c:pt idx="4">
                  <c:v>826.962765957447</c:v>
                </c:pt>
                <c:pt idx="5">
                  <c:v>831.715425531915</c:v>
                </c:pt>
                <c:pt idx="6">
                  <c:v>912.5106382978729</c:v>
                </c:pt>
                <c:pt idx="7">
                  <c:v>922.01595744680867</c:v>
                </c:pt>
                <c:pt idx="8">
                  <c:v>960.03723404255288</c:v>
                </c:pt>
                <c:pt idx="9">
                  <c:v>1017.0691489361709</c:v>
                </c:pt>
                <c:pt idx="10">
                  <c:v>1615.9042553191491</c:v>
                </c:pt>
                <c:pt idx="11">
                  <c:v>1853.5372340425536</c:v>
                </c:pt>
                <c:pt idx="12">
                  <c:v>2043.6436170212769</c:v>
                </c:pt>
                <c:pt idx="13">
                  <c:v>1157</c:v>
                </c:pt>
              </c:numCache>
            </c:numRef>
          </c:val>
          <c:smooth val="0"/>
          <c:extLst>
            <c:ext xmlns:c16="http://schemas.microsoft.com/office/drawing/2014/chart" uri="{C3380CC4-5D6E-409C-BE32-E72D297353CC}">
              <c16:uniqueId val="{00000000-F826-4800-807F-D5CA10A3DD34}"/>
            </c:ext>
          </c:extLst>
        </c:ser>
        <c:ser>
          <c:idx val="1"/>
          <c:order val="1"/>
          <c:spPr>
            <a:ln w="38100">
              <a:solidFill>
                <a:srgbClr val="0000FF"/>
              </a:solidFill>
              <a:prstDash val="solid"/>
            </a:ln>
          </c:spPr>
          <c:marker>
            <c:symbol val="none"/>
          </c:marker>
          <c:cat>
            <c:numRef>
              <c:f>PNB!$A$34:$A$47</c:f>
              <c:numCache>
                <c:formatCode>General</c:formatCode>
                <c:ptCount val="14"/>
                <c:pt idx="0">
                  <c:v>1750</c:v>
                </c:pt>
                <c:pt idx="1">
                  <c:v>1775</c:v>
                </c:pt>
                <c:pt idx="2">
                  <c:v>1800</c:v>
                </c:pt>
                <c:pt idx="3">
                  <c:v>1830</c:v>
                </c:pt>
                <c:pt idx="4">
                  <c:v>1860</c:v>
                </c:pt>
                <c:pt idx="5">
                  <c:v>1900</c:v>
                </c:pt>
                <c:pt idx="6">
                  <c:v>1913</c:v>
                </c:pt>
                <c:pt idx="7">
                  <c:v>1928</c:v>
                </c:pt>
                <c:pt idx="8">
                  <c:v>1938</c:v>
                </c:pt>
                <c:pt idx="9">
                  <c:v>1950</c:v>
                </c:pt>
                <c:pt idx="10">
                  <c:v>1970</c:v>
                </c:pt>
                <c:pt idx="11">
                  <c:v>1980</c:v>
                </c:pt>
                <c:pt idx="12">
                  <c:v>1990</c:v>
                </c:pt>
                <c:pt idx="13">
                  <c:v>2000</c:v>
                </c:pt>
              </c:numCache>
            </c:numRef>
          </c:cat>
          <c:val>
            <c:numRef>
              <c:f>PNB!$C$34:$C$47</c:f>
              <c:numCache>
                <c:formatCode>0</c:formatCode>
                <c:ptCount val="14"/>
                <c:pt idx="0">
                  <c:v>864.98404255319258</c:v>
                </c:pt>
                <c:pt idx="1">
                  <c:v>903.00531914893634</c:v>
                </c:pt>
                <c:pt idx="2">
                  <c:v>941.026595744681</c:v>
                </c:pt>
                <c:pt idx="3">
                  <c:v>1126.3803191489358</c:v>
                </c:pt>
                <c:pt idx="4">
                  <c:v>1539.86170212766</c:v>
                </c:pt>
                <c:pt idx="5">
                  <c:v>2566.4361702127662</c:v>
                </c:pt>
                <c:pt idx="6">
                  <c:v>3146.2606382978711</c:v>
                </c:pt>
                <c:pt idx="7">
                  <c:v>3716.5797872340449</c:v>
                </c:pt>
                <c:pt idx="8">
                  <c:v>4068.27659574468</c:v>
                </c:pt>
                <c:pt idx="9">
                  <c:v>5608.1382978723414</c:v>
                </c:pt>
                <c:pt idx="10">
                  <c:v>12071.755319148931</c:v>
                </c:pt>
                <c:pt idx="11">
                  <c:v>13877.765957446811</c:v>
                </c:pt>
                <c:pt idx="12">
                  <c:v>16586.781914893621</c:v>
                </c:pt>
                <c:pt idx="13" formatCode="General">
                  <c:v>27045</c:v>
                </c:pt>
              </c:numCache>
            </c:numRef>
          </c:val>
          <c:smooth val="0"/>
          <c:extLst>
            <c:ext xmlns:c16="http://schemas.microsoft.com/office/drawing/2014/chart" uri="{C3380CC4-5D6E-409C-BE32-E72D297353CC}">
              <c16:uniqueId val="{00000001-F826-4800-807F-D5CA10A3DD34}"/>
            </c:ext>
          </c:extLst>
        </c:ser>
        <c:dLbls>
          <c:showLegendKey val="0"/>
          <c:showVal val="0"/>
          <c:showCatName val="0"/>
          <c:showSerName val="0"/>
          <c:showPercent val="0"/>
          <c:showBubbleSize val="0"/>
        </c:dLbls>
        <c:smooth val="0"/>
        <c:axId val="76421760"/>
        <c:axId val="76431744"/>
      </c:lineChart>
      <c:catAx>
        <c:axId val="76421760"/>
        <c:scaling>
          <c:orientation val="minMax"/>
        </c:scaling>
        <c:delete val="0"/>
        <c:axPos val="b"/>
        <c:numFmt formatCode="General" sourceLinked="1"/>
        <c:majorTickMark val="out"/>
        <c:minorTickMark val="none"/>
        <c:tickLblPos val="nextTo"/>
        <c:spPr>
          <a:ln w="3175">
            <a:solidFill>
              <a:srgbClr val="000000"/>
            </a:solidFill>
            <a:prstDash val="solid"/>
          </a:ln>
        </c:spPr>
        <c:txPr>
          <a:bodyPr rot="-2700000" vert="horz"/>
          <a:lstStyle/>
          <a:p>
            <a:pPr>
              <a:defRPr sz="800" b="0" i="0" u="none" strike="noStrike" baseline="0">
                <a:solidFill>
                  <a:srgbClr val="000000"/>
                </a:solidFill>
                <a:latin typeface="Arial"/>
                <a:ea typeface="Arial"/>
                <a:cs typeface="Arial"/>
              </a:defRPr>
            </a:pPr>
            <a:endParaRPr lang="es-ES"/>
          </a:p>
        </c:txPr>
        <c:crossAx val="76431744"/>
        <c:crosses val="autoZero"/>
        <c:auto val="1"/>
        <c:lblAlgn val="ctr"/>
        <c:lblOffset val="100"/>
        <c:tickLblSkip val="2"/>
        <c:tickMarkSkip val="1"/>
        <c:noMultiLvlLbl val="0"/>
      </c:catAx>
      <c:valAx>
        <c:axId val="76431744"/>
        <c:scaling>
          <c:orientation val="minMax"/>
        </c:scaling>
        <c:delete val="0"/>
        <c:axPos val="l"/>
        <c:majorGridlines>
          <c:spPr>
            <a:ln w="3175">
              <a:solidFill>
                <a:srgbClr val="000000"/>
              </a:solidFill>
              <a:prstDash val="solid"/>
            </a:ln>
          </c:spPr>
        </c:majorGridlines>
        <c:title>
          <c:tx>
            <c:rich>
              <a:bodyPr/>
              <a:lstStyle/>
              <a:p>
                <a:pPr>
                  <a:defRPr sz="800" b="1" i="0" u="none" strike="noStrike" baseline="0">
                    <a:solidFill>
                      <a:srgbClr val="000000"/>
                    </a:solidFill>
                    <a:latin typeface="Arial"/>
                    <a:ea typeface="Arial"/>
                    <a:cs typeface="Arial"/>
                  </a:defRPr>
                </a:pPr>
                <a:r>
                  <a:rPr lang="es-ES"/>
                  <a:t>dólares constantes per cápita</a:t>
                </a:r>
              </a:p>
            </c:rich>
          </c:tx>
          <c:layout>
            <c:manualLayout>
              <c:xMode val="edge"/>
              <c:yMode val="edge"/>
              <c:x val="0.05"/>
              <c:y val="0.30641365704523427"/>
            </c:manualLayout>
          </c:layout>
          <c:overlay val="0"/>
          <c:spPr>
            <a:noFill/>
            <a:ln w="25400">
              <a:noFill/>
            </a:ln>
          </c:spPr>
        </c:title>
        <c:numFmt formatCode="0"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s-ES"/>
          </a:p>
        </c:txPr>
        <c:crossAx val="76421760"/>
        <c:crosses val="autoZero"/>
        <c:crossBetween val="between"/>
      </c:valAx>
      <c:spPr>
        <a:noFill/>
        <a:ln w="12700">
          <a:solidFill>
            <a:srgbClr val="808080"/>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s-E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1</cdr:x>
      <cdr:y>0.53024</cdr:y>
    </cdr:from>
    <cdr:to>
      <cdr:x>1</cdr:x>
      <cdr:y>1</cdr:y>
    </cdr:to>
    <cdr:sp macro="" textlink="">
      <cdr:nvSpPr>
        <cdr:cNvPr id="5121" name="Line 1"/>
        <cdr:cNvSpPr>
          <a:spLocks xmlns:a="http://schemas.openxmlformats.org/drawingml/2006/main" noChangeShapeType="1"/>
        </cdr:cNvSpPr>
      </cdr:nvSpPr>
      <cdr:spPr bwMode="auto">
        <a:xfrm xmlns:a="http://schemas.openxmlformats.org/drawingml/2006/main" flipV="1">
          <a:off x="12795443" y="2488443"/>
          <a:ext cx="0" cy="1915077"/>
        </a:xfrm>
        <a:prstGeom xmlns:a="http://schemas.openxmlformats.org/drawingml/2006/main" prst="line">
          <a:avLst/>
        </a:prstGeom>
        <a:noFill xmlns:a="http://schemas.openxmlformats.org/drawingml/2006/main"/>
        <a:ln xmlns:a="http://schemas.openxmlformats.org/drawingml/2006/main" w="9525">
          <a:solidFill>
            <a:srgbClr val="000000"/>
          </a:solidFill>
          <a:prstDash val="sysDot"/>
          <a:round/>
          <a:headEnd/>
          <a:tailEnd/>
        </a:ln>
      </cdr:spPr>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6EC508-1B2D-4B56-8795-57052437CE90}" type="datetimeFigureOut">
              <a:rPr lang="es-ES" smtClean="0"/>
              <a:pPr/>
              <a:t>07/10/2020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EBE271-5E92-4073-9294-FB3D29D8EFE1}"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es.wikipedia.org/wiki/Banco_Mundial" TargetMode="External"/><Relationship Id="rId13" Type="http://schemas.openxmlformats.org/officeDocument/2006/relationships/hyperlink" Target="https://es.wikipedia.org/wiki/1970" TargetMode="External"/><Relationship Id="rId3" Type="http://schemas.openxmlformats.org/officeDocument/2006/relationships/hyperlink" Target="https://es.wikipedia.org/wiki/Unidad_monetaria" TargetMode="External"/><Relationship Id="rId7" Type="http://schemas.openxmlformats.org/officeDocument/2006/relationships/hyperlink" Target="https://es.wikipedia.org/wiki/Producto_bruto_interno" TargetMode="External"/><Relationship Id="rId12" Type="http://schemas.openxmlformats.org/officeDocument/2006/relationships/hyperlink" Target="https://es.wikipedia.org/w/index.php?title=Salem_Hanna_Khamis&amp;action=edit&amp;redlink=1" TargetMode="External"/><Relationship Id="rId2" Type="http://schemas.openxmlformats.org/officeDocument/2006/relationships/slide" Target="../slides/slide1.xml"/><Relationship Id="rId16" Type="http://schemas.openxmlformats.org/officeDocument/2006/relationships/hyperlink" Target="https://es.wikipedia.org/wiki/Tipo_de_cambio" TargetMode="External"/><Relationship Id="rId1" Type="http://schemas.openxmlformats.org/officeDocument/2006/relationships/notesMaster" Target="../notesMasters/notesMaster1.xml"/><Relationship Id="rId6" Type="http://schemas.openxmlformats.org/officeDocument/2006/relationships/hyperlink" Target="https://es.wikipedia.org/wiki/Paridad_del_poder_adquisitivo" TargetMode="External"/><Relationship Id="rId11" Type="http://schemas.openxmlformats.org/officeDocument/2006/relationships/hyperlink" Target="https://es.wikipedia.org/wiki/1958" TargetMode="External"/><Relationship Id="rId5" Type="http://schemas.openxmlformats.org/officeDocument/2006/relationships/hyperlink" Target="https://es.wikipedia.org/wiki/Estados_Unidos" TargetMode="External"/><Relationship Id="rId15" Type="http://schemas.openxmlformats.org/officeDocument/2006/relationships/hyperlink" Target="https://es.wikipedia.org/wiki/Per_c%C3%A1pita" TargetMode="External"/><Relationship Id="rId10" Type="http://schemas.openxmlformats.org/officeDocument/2006/relationships/hyperlink" Target="https://es.wikipedia.org/w/index.php?title=Roy_C._Geary&amp;action=edit&amp;redlink=1" TargetMode="External"/><Relationship Id="rId4" Type="http://schemas.openxmlformats.org/officeDocument/2006/relationships/hyperlink" Target="https://es.wikipedia.org/wiki/D%C3%B3lar_estadounidense" TargetMode="External"/><Relationship Id="rId9" Type="http://schemas.openxmlformats.org/officeDocument/2006/relationships/hyperlink" Target="https://es.wikipedia.org/wiki/Universidad_de_Pensilvania" TargetMode="External"/><Relationship Id="rId14" Type="http://schemas.openxmlformats.org/officeDocument/2006/relationships/hyperlink" Target="https://es.wikipedia.org/wiki/1972" TargetMode="Externa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es.wikipedia.org/wiki/Banco_Mundial" TargetMode="External"/><Relationship Id="rId13" Type="http://schemas.openxmlformats.org/officeDocument/2006/relationships/hyperlink" Target="https://es.wikipedia.org/wiki/1970" TargetMode="External"/><Relationship Id="rId3" Type="http://schemas.openxmlformats.org/officeDocument/2006/relationships/hyperlink" Target="https://es.wikipedia.org/wiki/Unidad_monetaria" TargetMode="External"/><Relationship Id="rId7" Type="http://schemas.openxmlformats.org/officeDocument/2006/relationships/hyperlink" Target="https://es.wikipedia.org/wiki/Producto_bruto_interno" TargetMode="External"/><Relationship Id="rId12" Type="http://schemas.openxmlformats.org/officeDocument/2006/relationships/hyperlink" Target="https://es.wikipedia.org/w/index.php?title=Salem_Hanna_Khamis&amp;action=edit&amp;redlink=1" TargetMode="External"/><Relationship Id="rId2" Type="http://schemas.openxmlformats.org/officeDocument/2006/relationships/slide" Target="../slides/slide2.xml"/><Relationship Id="rId16" Type="http://schemas.openxmlformats.org/officeDocument/2006/relationships/hyperlink" Target="https://es.wikipedia.org/wiki/Tipo_de_cambio" TargetMode="External"/><Relationship Id="rId1" Type="http://schemas.openxmlformats.org/officeDocument/2006/relationships/notesMaster" Target="../notesMasters/notesMaster1.xml"/><Relationship Id="rId6" Type="http://schemas.openxmlformats.org/officeDocument/2006/relationships/hyperlink" Target="https://es.wikipedia.org/wiki/Paridad_del_poder_adquisitivo" TargetMode="External"/><Relationship Id="rId11" Type="http://schemas.openxmlformats.org/officeDocument/2006/relationships/hyperlink" Target="https://es.wikipedia.org/wiki/1958" TargetMode="External"/><Relationship Id="rId5" Type="http://schemas.openxmlformats.org/officeDocument/2006/relationships/hyperlink" Target="https://es.wikipedia.org/wiki/Estados_Unidos" TargetMode="External"/><Relationship Id="rId15" Type="http://schemas.openxmlformats.org/officeDocument/2006/relationships/hyperlink" Target="https://es.wikipedia.org/wiki/Per_c%C3%A1pita" TargetMode="External"/><Relationship Id="rId10" Type="http://schemas.openxmlformats.org/officeDocument/2006/relationships/hyperlink" Target="https://es.wikipedia.org/w/index.php?title=Roy_C._Geary&amp;action=edit&amp;redlink=1" TargetMode="External"/><Relationship Id="rId4" Type="http://schemas.openxmlformats.org/officeDocument/2006/relationships/hyperlink" Target="https://es.wikipedia.org/wiki/D%C3%B3lar_estadounidense" TargetMode="External"/><Relationship Id="rId9" Type="http://schemas.openxmlformats.org/officeDocument/2006/relationships/hyperlink" Target="https://es.wikipedia.org/wiki/Universidad_de_Pensilvania" TargetMode="External"/><Relationship Id="rId14" Type="http://schemas.openxmlformats.org/officeDocument/2006/relationships/hyperlink" Target="https://es.wikipedia.org/wiki/1972"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92500" lnSpcReduction="20000"/>
          </a:bodyPr>
          <a:lstStyle/>
          <a:p>
            <a:r>
              <a:rPr lang="es-ES" dirty="0" smtClean="0"/>
              <a:t>Angus </a:t>
            </a:r>
            <a:r>
              <a:rPr lang="es-ES" dirty="0" err="1" smtClean="0"/>
              <a:t>Maddison</a:t>
            </a:r>
            <a:r>
              <a:rPr lang="es-ES" dirty="0" smtClean="0"/>
              <a:t>: </a:t>
            </a:r>
            <a:r>
              <a:rPr lang="es-ES" dirty="0" err="1" smtClean="0"/>
              <a:t>The</a:t>
            </a:r>
            <a:r>
              <a:rPr lang="es-ES" baseline="0" dirty="0" smtClean="0"/>
              <a:t> </a:t>
            </a:r>
            <a:r>
              <a:rPr lang="es-ES" baseline="0" dirty="0" err="1" smtClean="0"/>
              <a:t>World</a:t>
            </a:r>
            <a:r>
              <a:rPr lang="es-ES" baseline="0" dirty="0" smtClean="0"/>
              <a:t> </a:t>
            </a:r>
            <a:r>
              <a:rPr lang="es-ES" baseline="0" dirty="0" err="1" smtClean="0"/>
              <a:t>Economy</a:t>
            </a:r>
            <a:r>
              <a:rPr lang="es-ES" baseline="0" dirty="0" smtClean="0"/>
              <a:t>, a </a:t>
            </a:r>
            <a:r>
              <a:rPr lang="es-ES" baseline="0" dirty="0" err="1" smtClean="0"/>
              <a:t>millennial</a:t>
            </a:r>
            <a:r>
              <a:rPr lang="es-ES" baseline="0" dirty="0" smtClean="0"/>
              <a:t> perspectiva OCDE 2001</a:t>
            </a:r>
          </a:p>
          <a:p>
            <a:endParaRPr lang="es-ES" baseline="0" dirty="0" smtClean="0"/>
          </a:p>
          <a:p>
            <a:r>
              <a:rPr lang="es-ES" dirty="0" smtClean="0"/>
              <a:t>El </a:t>
            </a:r>
            <a:r>
              <a:rPr lang="es-ES" b="1" dirty="0" smtClean="0"/>
              <a:t>dólar internacional</a:t>
            </a:r>
            <a:r>
              <a:rPr lang="es-ES" dirty="0" smtClean="0"/>
              <a:t>, también llamado </a:t>
            </a:r>
            <a:r>
              <a:rPr lang="es-ES" b="1" dirty="0" smtClean="0"/>
              <a:t>dólar </a:t>
            </a:r>
            <a:r>
              <a:rPr lang="es-ES" b="1" dirty="0" err="1" smtClean="0"/>
              <a:t>Geary-Khamis</a:t>
            </a:r>
            <a:r>
              <a:rPr lang="es-ES" dirty="0" smtClean="0"/>
              <a:t>, es una </a:t>
            </a:r>
            <a:r>
              <a:rPr lang="es-ES" dirty="0" smtClean="0">
                <a:hlinkClick r:id="rId3" tooltip="Unidad monetaria"/>
              </a:rPr>
              <a:t>unidad monetaria</a:t>
            </a:r>
            <a:r>
              <a:rPr lang="es-ES" dirty="0" smtClean="0"/>
              <a:t> hipotética que tiene el mismo poder adquisitivo que el </a:t>
            </a:r>
            <a:r>
              <a:rPr lang="es-ES" dirty="0" smtClean="0">
                <a:hlinkClick r:id="rId4" tooltip="Dólar estadounidense"/>
              </a:rPr>
              <a:t>dólar estadounidense</a:t>
            </a:r>
            <a:r>
              <a:rPr lang="es-ES" dirty="0" smtClean="0"/>
              <a:t> tiene en los </a:t>
            </a:r>
            <a:r>
              <a:rPr lang="es-ES" dirty="0" smtClean="0">
                <a:hlinkClick r:id="rId5" tooltip="Estados Unidos"/>
              </a:rPr>
              <a:t>Estados Unidos</a:t>
            </a:r>
            <a:r>
              <a:rPr lang="es-ES" dirty="0" smtClean="0"/>
              <a:t> en un momento dado en el tiempo. Esta unidad muestra cuánto vale una unidad de una moneda local dentro de las fronteras del país. Las conversiones a dólares internacionales se calculan utilizando la "</a:t>
            </a:r>
            <a:r>
              <a:rPr lang="es-ES" dirty="0" smtClean="0">
                <a:hlinkClick r:id="rId6" tooltip="Paridad del poder adquisitivo"/>
              </a:rPr>
              <a:t>paridad del poder adquisitivo</a:t>
            </a:r>
            <a:r>
              <a:rPr lang="es-ES" dirty="0" smtClean="0"/>
              <a:t>" (PPA). La PPA es la cantidad de unidades monetarias locales que se necesitan para adquirir, dentro del país en cuestión, la misma cantidad de bienes que en EEUU se comprarían con un dólar estadounidense. Los bienes deben ser iguales o al menos comparables.</a:t>
            </a:r>
          </a:p>
          <a:p>
            <a:r>
              <a:rPr lang="es-ES" dirty="0" smtClean="0"/>
              <a:t>El dólar internacional se usa principalmente para realizar comparaciones tanto entre diferentes países como a lo largo del tiempo. Por ejemplo, la comparación del </a:t>
            </a:r>
            <a:r>
              <a:rPr lang="es-ES" dirty="0" smtClean="0">
                <a:hlinkClick r:id="rId7" tooltip="Producto bruto interno"/>
              </a:rPr>
              <a:t>producto bruto interno</a:t>
            </a:r>
            <a:r>
              <a:rPr lang="es-ES" dirty="0" smtClean="0"/>
              <a:t> </a:t>
            </a:r>
            <a:r>
              <a:rPr lang="es-ES" i="1" dirty="0" smtClean="0"/>
              <a:t>per </a:t>
            </a:r>
            <a:r>
              <a:rPr lang="es-ES" i="1" dirty="0" err="1" smtClean="0"/>
              <a:t>capita</a:t>
            </a:r>
            <a:r>
              <a:rPr lang="es-ES" dirty="0" smtClean="0"/>
              <a:t> de varios países hecha en dólares internacionales, en vez de basándose simplemente en los tipos de cambio, provee de una medida con más validez para comparar estándares de vida.</a:t>
            </a:r>
          </a:p>
          <a:p>
            <a:r>
              <a:rPr lang="es-ES" dirty="0" smtClean="0"/>
              <a:t>El dólar internacional es calculado por el </a:t>
            </a:r>
            <a:r>
              <a:rPr lang="es-ES" dirty="0" smtClean="0">
                <a:hlinkClick r:id="rId8" tooltip="Banco Mundial"/>
              </a:rPr>
              <a:t>Banco Mundial</a:t>
            </a:r>
            <a:r>
              <a:rPr lang="es-ES" dirty="0" smtClean="0"/>
              <a:t>. Nació en los años 1960 en la </a:t>
            </a:r>
            <a:r>
              <a:rPr lang="es-ES" dirty="0" smtClean="0">
                <a:hlinkClick r:id="rId9" tooltip="Universidad de Pensilvania"/>
              </a:rPr>
              <a:t>Universidad de Pensilvania</a:t>
            </a:r>
            <a:r>
              <a:rPr lang="es-ES" dirty="0" smtClean="0"/>
              <a:t> como parte del "Programa Internacional de Comparación" (</a:t>
            </a:r>
            <a:r>
              <a:rPr lang="es-ES" i="1" dirty="0" smtClean="0"/>
              <a:t>International </a:t>
            </a:r>
            <a:r>
              <a:rPr lang="es-ES" i="1" dirty="0" err="1" smtClean="0"/>
              <a:t>Comparison</a:t>
            </a:r>
            <a:r>
              <a:rPr lang="es-ES" i="1" dirty="0" smtClean="0"/>
              <a:t> </a:t>
            </a:r>
            <a:r>
              <a:rPr lang="es-ES" i="1" dirty="0" err="1" smtClean="0"/>
              <a:t>Program</a:t>
            </a:r>
            <a:r>
              <a:rPr lang="es-ES" dirty="0" smtClean="0"/>
              <a:t>), encargado por el antedicho Banco Mundial (inicialmente fue propuesto por </a:t>
            </a:r>
            <a:r>
              <a:rPr lang="es-ES" dirty="0" smtClean="0">
                <a:hlinkClick r:id="rId10" tooltip="Roy C. Geary (aún no redactado)"/>
              </a:rPr>
              <a:t>Roy C. </a:t>
            </a:r>
            <a:r>
              <a:rPr lang="es-ES" dirty="0" err="1" smtClean="0">
                <a:hlinkClick r:id="rId10" tooltip="Roy C. Geary (aún no redactado)"/>
              </a:rPr>
              <a:t>Geary</a:t>
            </a:r>
            <a:r>
              <a:rPr lang="es-ES" dirty="0" smtClean="0"/>
              <a:t> en </a:t>
            </a:r>
            <a:r>
              <a:rPr lang="es-ES" dirty="0" smtClean="0">
                <a:hlinkClick r:id="rId11" tooltip="1958"/>
              </a:rPr>
              <a:t>1958</a:t>
            </a:r>
            <a:r>
              <a:rPr lang="es-ES" dirty="0" smtClean="0"/>
              <a:t> y desarrollado por </a:t>
            </a:r>
            <a:r>
              <a:rPr lang="es-ES" dirty="0" smtClean="0">
                <a:hlinkClick r:id="rId12" tooltip="Salem Hanna Khamis (aún no redactado)"/>
              </a:rPr>
              <a:t>Salem </a:t>
            </a:r>
            <a:r>
              <a:rPr lang="es-ES" dirty="0" err="1" smtClean="0">
                <a:hlinkClick r:id="rId12" tooltip="Salem Hanna Khamis (aún no redactado)"/>
              </a:rPr>
              <a:t>Hanna</a:t>
            </a:r>
            <a:r>
              <a:rPr lang="es-ES" dirty="0" smtClean="0">
                <a:hlinkClick r:id="rId12" tooltip="Salem Hanna Khamis (aún no redactado)"/>
              </a:rPr>
              <a:t> </a:t>
            </a:r>
            <a:r>
              <a:rPr lang="es-ES" dirty="0" err="1" smtClean="0">
                <a:hlinkClick r:id="rId12" tooltip="Salem Hanna Khamis (aún no redactado)"/>
              </a:rPr>
              <a:t>Khamis</a:t>
            </a:r>
            <a:r>
              <a:rPr lang="es-ES" dirty="0" smtClean="0"/>
              <a:t> entre </a:t>
            </a:r>
            <a:r>
              <a:rPr lang="es-ES" dirty="0" smtClean="0">
                <a:hlinkClick r:id="rId13" tooltip="1970"/>
              </a:rPr>
              <a:t>1970</a:t>
            </a:r>
            <a:r>
              <a:rPr lang="es-ES" dirty="0" smtClean="0"/>
              <a:t> y </a:t>
            </a:r>
            <a:r>
              <a:rPr lang="es-ES" dirty="0" smtClean="0">
                <a:hlinkClick r:id="rId14" tooltip="1972"/>
              </a:rPr>
              <a:t>1972</a:t>
            </a:r>
            <a:r>
              <a:rPr lang="es-ES" dirty="0" smtClean="0"/>
              <a:t>). El objetivo era estimar un ingreso </a:t>
            </a:r>
            <a:r>
              <a:rPr lang="es-ES" i="1" dirty="0" smtClean="0">
                <a:hlinkClick r:id="rId15" tooltip="Per cápita"/>
              </a:rPr>
              <a:t>per cápita</a:t>
            </a:r>
            <a:r>
              <a:rPr lang="es-ES" dirty="0" smtClean="0"/>
              <a:t> que fuera comparable internacionalmente. Debido a </a:t>
            </a:r>
            <a:r>
              <a:rPr lang="es-ES" dirty="0" smtClean="0">
                <a:hlinkClick r:id="rId16" tooltip="Tipo de cambio"/>
              </a:rPr>
              <a:t>tipos de cambio</a:t>
            </a:r>
            <a:r>
              <a:rPr lang="es-ES" dirty="0" smtClean="0"/>
              <a:t> fijos o sólo parcialmente flexibles, además de los movimientos internacionales de capital, no es posible utilizar los tipos de cambio que resultan del mercado de divisas para estos fines comparativos.</a:t>
            </a:r>
          </a:p>
          <a:p>
            <a:r>
              <a:rPr lang="es-ES" dirty="0" smtClean="0"/>
              <a:t>El cálculo del dólar internacional es complicado y el resultado sólo puede interpretarse como una aproximación del valor verdadero. Las cifras expresadas en dólares internacionales no pueden ser convertidas a la moneda de otro país utilizando tipos de cambio de mercado; en vez de esto las cifras deben ser convertidas utilizando los tipos de cambio de acuerdo a la </a:t>
            </a:r>
            <a:r>
              <a:rPr lang="es-ES" b="1" dirty="0" smtClean="0"/>
              <a:t>PPA</a:t>
            </a:r>
            <a:r>
              <a:rPr lang="es-ES" dirty="0" smtClean="0"/>
              <a:t> usados en el estudio.</a:t>
            </a:r>
          </a:p>
          <a:p>
            <a:endParaRPr lang="es-ES" dirty="0"/>
          </a:p>
        </p:txBody>
      </p:sp>
      <p:sp>
        <p:nvSpPr>
          <p:cNvPr id="4" name="3 Marcador de número de diapositiva"/>
          <p:cNvSpPr>
            <a:spLocks noGrp="1"/>
          </p:cNvSpPr>
          <p:nvPr>
            <p:ph type="sldNum" sz="quarter" idx="10"/>
          </p:nvPr>
        </p:nvSpPr>
        <p:spPr/>
        <p:txBody>
          <a:bodyPr/>
          <a:lstStyle/>
          <a:p>
            <a:fld id="{8CEBE271-5E92-4073-9294-FB3D29D8EFE1}" type="slidenum">
              <a:rPr lang="es-ES" smtClean="0"/>
              <a:pPr/>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92500" lnSpcReduction="20000"/>
          </a:bodyPr>
          <a:lstStyle/>
          <a:p>
            <a:r>
              <a:rPr lang="es-ES" dirty="0" smtClean="0"/>
              <a:t>Angus </a:t>
            </a:r>
            <a:r>
              <a:rPr lang="es-ES" dirty="0" err="1" smtClean="0"/>
              <a:t>Maddison</a:t>
            </a:r>
            <a:r>
              <a:rPr lang="es-ES" dirty="0" smtClean="0"/>
              <a:t>: </a:t>
            </a:r>
            <a:r>
              <a:rPr lang="es-ES" dirty="0" err="1" smtClean="0"/>
              <a:t>The</a:t>
            </a:r>
            <a:r>
              <a:rPr lang="es-ES" baseline="0" dirty="0" smtClean="0"/>
              <a:t> </a:t>
            </a:r>
            <a:r>
              <a:rPr lang="es-ES" baseline="0" dirty="0" err="1" smtClean="0"/>
              <a:t>World</a:t>
            </a:r>
            <a:r>
              <a:rPr lang="es-ES" baseline="0" dirty="0" smtClean="0"/>
              <a:t> </a:t>
            </a:r>
            <a:r>
              <a:rPr lang="es-ES" baseline="0" dirty="0" err="1" smtClean="0"/>
              <a:t>Economy</a:t>
            </a:r>
            <a:r>
              <a:rPr lang="es-ES" baseline="0" dirty="0" smtClean="0"/>
              <a:t>, a </a:t>
            </a:r>
            <a:r>
              <a:rPr lang="es-ES" baseline="0" dirty="0" err="1" smtClean="0"/>
              <a:t>millennial</a:t>
            </a:r>
            <a:r>
              <a:rPr lang="es-ES" baseline="0" dirty="0" smtClean="0"/>
              <a:t> perspectiva OCDE 2001</a:t>
            </a:r>
          </a:p>
          <a:p>
            <a:endParaRPr lang="es-ES" baseline="0" dirty="0" smtClean="0"/>
          </a:p>
          <a:p>
            <a:r>
              <a:rPr lang="es-ES" dirty="0" smtClean="0"/>
              <a:t>El </a:t>
            </a:r>
            <a:r>
              <a:rPr lang="es-ES" b="1" dirty="0" smtClean="0"/>
              <a:t>dólar internacional</a:t>
            </a:r>
            <a:r>
              <a:rPr lang="es-ES" dirty="0" smtClean="0"/>
              <a:t>, también llamado </a:t>
            </a:r>
            <a:r>
              <a:rPr lang="es-ES" b="1" dirty="0" smtClean="0"/>
              <a:t>dólar </a:t>
            </a:r>
            <a:r>
              <a:rPr lang="es-ES" b="1" dirty="0" err="1" smtClean="0"/>
              <a:t>Geary-Khamis</a:t>
            </a:r>
            <a:r>
              <a:rPr lang="es-ES" dirty="0" smtClean="0"/>
              <a:t>, es una </a:t>
            </a:r>
            <a:r>
              <a:rPr lang="es-ES" dirty="0" smtClean="0">
                <a:hlinkClick r:id="rId3" tooltip="Unidad monetaria"/>
              </a:rPr>
              <a:t>unidad monetaria</a:t>
            </a:r>
            <a:r>
              <a:rPr lang="es-ES" dirty="0" smtClean="0"/>
              <a:t> hipotética que tiene el mismo poder adquisitivo que el </a:t>
            </a:r>
            <a:r>
              <a:rPr lang="es-ES" dirty="0" smtClean="0">
                <a:hlinkClick r:id="rId4" tooltip="Dólar estadounidense"/>
              </a:rPr>
              <a:t>dólar estadounidense</a:t>
            </a:r>
            <a:r>
              <a:rPr lang="es-ES" dirty="0" smtClean="0"/>
              <a:t> tiene en los </a:t>
            </a:r>
            <a:r>
              <a:rPr lang="es-ES" dirty="0" smtClean="0">
                <a:hlinkClick r:id="rId5" tooltip="Estados Unidos"/>
              </a:rPr>
              <a:t>Estados Unidos</a:t>
            </a:r>
            <a:r>
              <a:rPr lang="es-ES" dirty="0" smtClean="0"/>
              <a:t> en un momento dado en el tiempo. Esta unidad muestra cuánto vale una unidad de una moneda local dentro de las fronteras del país. Las conversiones a dólares internacionales se calculan utilizando la "</a:t>
            </a:r>
            <a:r>
              <a:rPr lang="es-ES" dirty="0" smtClean="0">
                <a:hlinkClick r:id="rId6" tooltip="Paridad del poder adquisitivo"/>
              </a:rPr>
              <a:t>paridad del poder adquisitivo</a:t>
            </a:r>
            <a:r>
              <a:rPr lang="es-ES" dirty="0" smtClean="0"/>
              <a:t>" (PPA). La PPA es la cantidad de unidades monetarias locales que se necesitan para adquirir, dentro del país en cuestión, la misma cantidad de bienes que en EEUU se comprarían con un dólar estadounidense. Los bienes deben ser iguales o al menos comparables.</a:t>
            </a:r>
          </a:p>
          <a:p>
            <a:r>
              <a:rPr lang="es-ES" dirty="0" smtClean="0"/>
              <a:t>El dólar internacional se usa principalmente para realizar comparaciones tanto entre diferentes países como a lo largo del tiempo. Por ejemplo, la comparación del </a:t>
            </a:r>
            <a:r>
              <a:rPr lang="es-ES" dirty="0" smtClean="0">
                <a:hlinkClick r:id="rId7" tooltip="Producto bruto interno"/>
              </a:rPr>
              <a:t>producto bruto interno</a:t>
            </a:r>
            <a:r>
              <a:rPr lang="es-ES" dirty="0" smtClean="0"/>
              <a:t> </a:t>
            </a:r>
            <a:r>
              <a:rPr lang="es-ES" i="1" dirty="0" smtClean="0"/>
              <a:t>per </a:t>
            </a:r>
            <a:r>
              <a:rPr lang="es-ES" i="1" dirty="0" err="1" smtClean="0"/>
              <a:t>capita</a:t>
            </a:r>
            <a:r>
              <a:rPr lang="es-ES" dirty="0" smtClean="0"/>
              <a:t> de varios países hecha en dólares internacionales, en vez de basándose simplemente en los tipos de cambio, provee de una medida con más validez para comparar estándares de vida.</a:t>
            </a:r>
          </a:p>
          <a:p>
            <a:r>
              <a:rPr lang="es-ES" dirty="0" smtClean="0"/>
              <a:t>El dólar internacional es calculado por el </a:t>
            </a:r>
            <a:r>
              <a:rPr lang="es-ES" dirty="0" smtClean="0">
                <a:hlinkClick r:id="rId8" tooltip="Banco Mundial"/>
              </a:rPr>
              <a:t>Banco Mundial</a:t>
            </a:r>
            <a:r>
              <a:rPr lang="es-ES" dirty="0" smtClean="0"/>
              <a:t>. Nació en los años 1960 en la </a:t>
            </a:r>
            <a:r>
              <a:rPr lang="es-ES" dirty="0" smtClean="0">
                <a:hlinkClick r:id="rId9" tooltip="Universidad de Pensilvania"/>
              </a:rPr>
              <a:t>Universidad de Pensilvania</a:t>
            </a:r>
            <a:r>
              <a:rPr lang="es-ES" dirty="0" smtClean="0"/>
              <a:t> como parte del "Programa Internacional de Comparación" (</a:t>
            </a:r>
            <a:r>
              <a:rPr lang="es-ES" i="1" dirty="0" smtClean="0"/>
              <a:t>International </a:t>
            </a:r>
            <a:r>
              <a:rPr lang="es-ES" i="1" dirty="0" err="1" smtClean="0"/>
              <a:t>Comparison</a:t>
            </a:r>
            <a:r>
              <a:rPr lang="es-ES" i="1" dirty="0" smtClean="0"/>
              <a:t> </a:t>
            </a:r>
            <a:r>
              <a:rPr lang="es-ES" i="1" dirty="0" err="1" smtClean="0"/>
              <a:t>Program</a:t>
            </a:r>
            <a:r>
              <a:rPr lang="es-ES" dirty="0" smtClean="0"/>
              <a:t>), encargado por el antedicho Banco Mundial (inicialmente fue propuesto por </a:t>
            </a:r>
            <a:r>
              <a:rPr lang="es-ES" dirty="0" smtClean="0">
                <a:hlinkClick r:id="rId10" tooltip="Roy C. Geary (aún no redactado)"/>
              </a:rPr>
              <a:t>Roy C. </a:t>
            </a:r>
            <a:r>
              <a:rPr lang="es-ES" dirty="0" err="1" smtClean="0">
                <a:hlinkClick r:id="rId10" tooltip="Roy C. Geary (aún no redactado)"/>
              </a:rPr>
              <a:t>Geary</a:t>
            </a:r>
            <a:r>
              <a:rPr lang="es-ES" dirty="0" smtClean="0"/>
              <a:t> en </a:t>
            </a:r>
            <a:r>
              <a:rPr lang="es-ES" dirty="0" smtClean="0">
                <a:hlinkClick r:id="rId11" tooltip="1958"/>
              </a:rPr>
              <a:t>1958</a:t>
            </a:r>
            <a:r>
              <a:rPr lang="es-ES" dirty="0" smtClean="0"/>
              <a:t> y desarrollado por </a:t>
            </a:r>
            <a:r>
              <a:rPr lang="es-ES" dirty="0" smtClean="0">
                <a:hlinkClick r:id="rId12" tooltip="Salem Hanna Khamis (aún no redactado)"/>
              </a:rPr>
              <a:t>Salem </a:t>
            </a:r>
            <a:r>
              <a:rPr lang="es-ES" dirty="0" err="1" smtClean="0">
                <a:hlinkClick r:id="rId12" tooltip="Salem Hanna Khamis (aún no redactado)"/>
              </a:rPr>
              <a:t>Hanna</a:t>
            </a:r>
            <a:r>
              <a:rPr lang="es-ES" dirty="0" smtClean="0">
                <a:hlinkClick r:id="rId12" tooltip="Salem Hanna Khamis (aún no redactado)"/>
              </a:rPr>
              <a:t> </a:t>
            </a:r>
            <a:r>
              <a:rPr lang="es-ES" dirty="0" err="1" smtClean="0">
                <a:hlinkClick r:id="rId12" tooltip="Salem Hanna Khamis (aún no redactado)"/>
              </a:rPr>
              <a:t>Khamis</a:t>
            </a:r>
            <a:r>
              <a:rPr lang="es-ES" dirty="0" smtClean="0"/>
              <a:t> entre </a:t>
            </a:r>
            <a:r>
              <a:rPr lang="es-ES" dirty="0" smtClean="0">
                <a:hlinkClick r:id="rId13" tooltip="1970"/>
              </a:rPr>
              <a:t>1970</a:t>
            </a:r>
            <a:r>
              <a:rPr lang="es-ES" dirty="0" smtClean="0"/>
              <a:t> y </a:t>
            </a:r>
            <a:r>
              <a:rPr lang="es-ES" dirty="0" smtClean="0">
                <a:hlinkClick r:id="rId14" tooltip="1972"/>
              </a:rPr>
              <a:t>1972</a:t>
            </a:r>
            <a:r>
              <a:rPr lang="es-ES" dirty="0" smtClean="0"/>
              <a:t>). El objetivo era estimar un ingreso </a:t>
            </a:r>
            <a:r>
              <a:rPr lang="es-ES" i="1" dirty="0" smtClean="0">
                <a:hlinkClick r:id="rId15" tooltip="Per cápita"/>
              </a:rPr>
              <a:t>per cápita</a:t>
            </a:r>
            <a:r>
              <a:rPr lang="es-ES" dirty="0" smtClean="0"/>
              <a:t> que fuera comparable internacionalmente. Debido a </a:t>
            </a:r>
            <a:r>
              <a:rPr lang="es-ES" dirty="0" smtClean="0">
                <a:hlinkClick r:id="rId16" tooltip="Tipo de cambio"/>
              </a:rPr>
              <a:t>tipos de cambio</a:t>
            </a:r>
            <a:r>
              <a:rPr lang="es-ES" dirty="0" smtClean="0"/>
              <a:t> fijos o sólo parcialmente flexibles, además de los movimientos internacionales de capital, no es posible utilizar los tipos de cambio que resultan del mercado de divisas para estos fines comparativos.</a:t>
            </a:r>
          </a:p>
          <a:p>
            <a:r>
              <a:rPr lang="es-ES" dirty="0" smtClean="0"/>
              <a:t>El cálculo del dólar internacional es complicado y el resultado sólo puede interpretarse como una aproximación del valor verdadero. Las cifras expresadas en dólares internacionales no pueden ser convertidas a la moneda de otro país utilizando tipos de cambio de mercado; en vez de esto las cifras deben ser convertidas utilizando los tipos de cambio de acuerdo a la </a:t>
            </a:r>
            <a:r>
              <a:rPr lang="es-ES" b="1" dirty="0" smtClean="0"/>
              <a:t>PPA</a:t>
            </a:r>
            <a:r>
              <a:rPr lang="es-ES" dirty="0" smtClean="0"/>
              <a:t> usados en el estudio.</a:t>
            </a:r>
          </a:p>
          <a:p>
            <a:endParaRPr lang="es-ES" dirty="0"/>
          </a:p>
        </p:txBody>
      </p:sp>
      <p:sp>
        <p:nvSpPr>
          <p:cNvPr id="4" name="3 Marcador de número de diapositiva"/>
          <p:cNvSpPr>
            <a:spLocks noGrp="1"/>
          </p:cNvSpPr>
          <p:nvPr>
            <p:ph type="sldNum" sz="quarter" idx="10"/>
          </p:nvPr>
        </p:nvSpPr>
        <p:spPr/>
        <p:txBody>
          <a:bodyPr/>
          <a:lstStyle/>
          <a:p>
            <a:fld id="{8CEBE271-5E92-4073-9294-FB3D29D8EFE1}" type="slidenum">
              <a:rPr lang="es-ES" smtClean="0"/>
              <a:pPr/>
              <a:t>2</a:t>
            </a:fld>
            <a:endParaRPr lang="es-ES"/>
          </a:p>
        </p:txBody>
      </p:sp>
    </p:spTree>
    <p:extLst>
      <p:ext uri="{BB962C8B-B14F-4D97-AF65-F5344CB8AC3E}">
        <p14:creationId xmlns:p14="http://schemas.microsoft.com/office/powerpoint/2010/main" val="1629087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Paul </a:t>
            </a:r>
            <a:r>
              <a:rPr lang="es-ES" dirty="0" err="1" smtClean="0"/>
              <a:t>Bairoch</a:t>
            </a:r>
            <a:r>
              <a:rPr lang="es-ES" dirty="0" smtClean="0"/>
              <a:t>: </a:t>
            </a:r>
            <a:r>
              <a:rPr lang="en-US" i="1" dirty="0" smtClean="0"/>
              <a:t>Economics and World History: Myths and Paradoxes</a:t>
            </a:r>
            <a:r>
              <a:rPr lang="en-US" dirty="0" smtClean="0"/>
              <a:t>. University of Chicago Press, 1993</a:t>
            </a:r>
            <a:endParaRPr lang="es-ES" dirty="0"/>
          </a:p>
        </p:txBody>
      </p:sp>
      <p:sp>
        <p:nvSpPr>
          <p:cNvPr id="4" name="3 Marcador de número de diapositiva"/>
          <p:cNvSpPr>
            <a:spLocks noGrp="1"/>
          </p:cNvSpPr>
          <p:nvPr>
            <p:ph type="sldNum" sz="quarter" idx="10"/>
          </p:nvPr>
        </p:nvSpPr>
        <p:spPr/>
        <p:txBody>
          <a:bodyPr/>
          <a:lstStyle/>
          <a:p>
            <a:fld id="{8CEBE271-5E92-4073-9294-FB3D29D8EFE1}" type="slidenum">
              <a:rPr lang="es-ES" smtClean="0"/>
              <a:pPr/>
              <a:t>4</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Paul </a:t>
            </a:r>
            <a:r>
              <a:rPr lang="es-ES" dirty="0" err="1" smtClean="0"/>
              <a:t>Bairoch</a:t>
            </a:r>
            <a:r>
              <a:rPr lang="es-ES" dirty="0" smtClean="0"/>
              <a:t>: </a:t>
            </a:r>
            <a:r>
              <a:rPr lang="en-US" i="1" dirty="0" smtClean="0"/>
              <a:t>Economics and World History: Myths and Paradoxes</a:t>
            </a:r>
            <a:r>
              <a:rPr lang="en-US" dirty="0" smtClean="0"/>
              <a:t>. </a:t>
            </a:r>
            <a:r>
              <a:rPr lang="en-US" smtClean="0"/>
              <a:t>University of Chicago Press, 1993</a:t>
            </a:r>
            <a:endParaRPr lang="es-ES" dirty="0"/>
          </a:p>
        </p:txBody>
      </p:sp>
      <p:sp>
        <p:nvSpPr>
          <p:cNvPr id="4" name="3 Marcador de número de diapositiva"/>
          <p:cNvSpPr>
            <a:spLocks noGrp="1"/>
          </p:cNvSpPr>
          <p:nvPr>
            <p:ph type="sldNum" sz="quarter" idx="10"/>
          </p:nvPr>
        </p:nvSpPr>
        <p:spPr/>
        <p:txBody>
          <a:bodyPr/>
          <a:lstStyle/>
          <a:p>
            <a:fld id="{8CEBE271-5E92-4073-9294-FB3D29D8EFE1}" type="slidenum">
              <a:rPr lang="es-ES" smtClean="0"/>
              <a:pPr/>
              <a:t>5</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Paul </a:t>
            </a:r>
            <a:r>
              <a:rPr lang="es-ES" dirty="0" err="1" smtClean="0"/>
              <a:t>Bairoch</a:t>
            </a:r>
            <a:r>
              <a:rPr lang="es-ES" dirty="0" smtClean="0"/>
              <a:t>: </a:t>
            </a:r>
            <a:r>
              <a:rPr lang="en-US" i="1" dirty="0" smtClean="0"/>
              <a:t>Economics and World History: Myths and Paradoxes</a:t>
            </a:r>
            <a:r>
              <a:rPr lang="en-US" dirty="0" smtClean="0"/>
              <a:t>. University of Chicago Press, 1993</a:t>
            </a:r>
            <a:endParaRPr lang="es-ES" dirty="0"/>
          </a:p>
        </p:txBody>
      </p:sp>
      <p:sp>
        <p:nvSpPr>
          <p:cNvPr id="4" name="3 Marcador de número de diapositiva"/>
          <p:cNvSpPr>
            <a:spLocks noGrp="1"/>
          </p:cNvSpPr>
          <p:nvPr>
            <p:ph type="sldNum" sz="quarter" idx="10"/>
          </p:nvPr>
        </p:nvSpPr>
        <p:spPr/>
        <p:txBody>
          <a:bodyPr/>
          <a:lstStyle/>
          <a:p>
            <a:fld id="{8CEBE271-5E92-4073-9294-FB3D29D8EFE1}" type="slidenum">
              <a:rPr lang="es-ES" smtClean="0"/>
              <a:pPr/>
              <a:t>6</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Angus </a:t>
            </a:r>
            <a:r>
              <a:rPr lang="es-ES" dirty="0" err="1" smtClean="0"/>
              <a:t>Maddison</a:t>
            </a:r>
            <a:r>
              <a:rPr lang="es-ES" dirty="0" smtClean="0"/>
              <a:t>: </a:t>
            </a:r>
            <a:r>
              <a:rPr lang="es-ES" dirty="0" err="1" smtClean="0"/>
              <a:t>The</a:t>
            </a:r>
            <a:r>
              <a:rPr lang="es-ES" baseline="0" dirty="0" smtClean="0"/>
              <a:t> </a:t>
            </a:r>
            <a:r>
              <a:rPr lang="es-ES" baseline="0" dirty="0" err="1" smtClean="0"/>
              <a:t>World</a:t>
            </a:r>
            <a:r>
              <a:rPr lang="es-ES" baseline="0" dirty="0" smtClean="0"/>
              <a:t> </a:t>
            </a:r>
            <a:r>
              <a:rPr lang="es-ES" baseline="0" dirty="0" err="1" smtClean="0"/>
              <a:t>Economy</a:t>
            </a:r>
            <a:r>
              <a:rPr lang="es-ES" baseline="0" dirty="0" smtClean="0"/>
              <a:t>, a </a:t>
            </a:r>
            <a:r>
              <a:rPr lang="es-ES" baseline="0" dirty="0" err="1" smtClean="0"/>
              <a:t>millennial</a:t>
            </a:r>
            <a:r>
              <a:rPr lang="es-ES" baseline="0" smtClean="0"/>
              <a:t> perspectiva OCDE 2001</a:t>
            </a:r>
            <a:endParaRPr lang="es-ES" dirty="0"/>
          </a:p>
        </p:txBody>
      </p:sp>
      <p:sp>
        <p:nvSpPr>
          <p:cNvPr id="4" name="3 Marcador de número de diapositiva"/>
          <p:cNvSpPr>
            <a:spLocks noGrp="1"/>
          </p:cNvSpPr>
          <p:nvPr>
            <p:ph type="sldNum" sz="quarter" idx="10"/>
          </p:nvPr>
        </p:nvSpPr>
        <p:spPr/>
        <p:txBody>
          <a:bodyPr/>
          <a:lstStyle/>
          <a:p>
            <a:fld id="{8CEBE271-5E92-4073-9294-FB3D29D8EFE1}" type="slidenum">
              <a:rPr lang="es-ES" smtClean="0"/>
              <a:pPr/>
              <a:t>7</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Angus </a:t>
            </a:r>
            <a:r>
              <a:rPr lang="es-ES" dirty="0" err="1" smtClean="0"/>
              <a:t>Maddison</a:t>
            </a:r>
            <a:r>
              <a:rPr lang="es-ES" dirty="0" smtClean="0"/>
              <a:t>: </a:t>
            </a:r>
            <a:r>
              <a:rPr lang="es-ES" dirty="0" err="1" smtClean="0"/>
              <a:t>The</a:t>
            </a:r>
            <a:r>
              <a:rPr lang="es-ES" baseline="0" dirty="0" smtClean="0"/>
              <a:t> </a:t>
            </a:r>
            <a:r>
              <a:rPr lang="es-ES" baseline="0" dirty="0" err="1" smtClean="0"/>
              <a:t>World</a:t>
            </a:r>
            <a:r>
              <a:rPr lang="es-ES" baseline="0" dirty="0" smtClean="0"/>
              <a:t> </a:t>
            </a:r>
            <a:r>
              <a:rPr lang="es-ES" baseline="0" dirty="0" err="1" smtClean="0"/>
              <a:t>Economy</a:t>
            </a:r>
            <a:r>
              <a:rPr lang="es-ES" baseline="0" dirty="0" smtClean="0"/>
              <a:t>, a </a:t>
            </a:r>
            <a:r>
              <a:rPr lang="es-ES" baseline="0" dirty="0" err="1" smtClean="0"/>
              <a:t>millennial</a:t>
            </a:r>
            <a:r>
              <a:rPr lang="es-ES" baseline="0" smtClean="0"/>
              <a:t> perspectiva OCDE 2001</a:t>
            </a:r>
            <a:endParaRPr lang="es-ES" dirty="0"/>
          </a:p>
        </p:txBody>
      </p:sp>
      <p:sp>
        <p:nvSpPr>
          <p:cNvPr id="4" name="3 Marcador de número de diapositiva"/>
          <p:cNvSpPr>
            <a:spLocks noGrp="1"/>
          </p:cNvSpPr>
          <p:nvPr>
            <p:ph type="sldNum" sz="quarter" idx="10"/>
          </p:nvPr>
        </p:nvSpPr>
        <p:spPr/>
        <p:txBody>
          <a:bodyPr/>
          <a:lstStyle/>
          <a:p>
            <a:fld id="{8CEBE271-5E92-4073-9294-FB3D29D8EFE1}" type="slidenum">
              <a:rPr lang="es-ES" smtClean="0"/>
              <a:pPr/>
              <a:t>8</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E413BCBC-BB1F-40DA-9D55-217E9D515B2C}" type="datetimeFigureOut">
              <a:rPr lang="es-ES" smtClean="0"/>
              <a:pPr/>
              <a:t>07/10/2020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345E14D-7C3D-4BDE-A1E5-93AA29A20270}"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413BCBC-BB1F-40DA-9D55-217E9D515B2C}" type="datetimeFigureOut">
              <a:rPr lang="es-ES" smtClean="0"/>
              <a:pPr/>
              <a:t>07/10/2020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345E14D-7C3D-4BDE-A1E5-93AA29A20270}"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413BCBC-BB1F-40DA-9D55-217E9D515B2C}" type="datetimeFigureOut">
              <a:rPr lang="es-ES" smtClean="0"/>
              <a:pPr/>
              <a:t>07/10/2020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345E14D-7C3D-4BDE-A1E5-93AA29A20270}"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413BCBC-BB1F-40DA-9D55-217E9D515B2C}" type="datetimeFigureOut">
              <a:rPr lang="es-ES" smtClean="0"/>
              <a:pPr/>
              <a:t>07/10/2020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345E14D-7C3D-4BDE-A1E5-93AA29A20270}"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413BCBC-BB1F-40DA-9D55-217E9D515B2C}" type="datetimeFigureOut">
              <a:rPr lang="es-ES" smtClean="0"/>
              <a:pPr/>
              <a:t>07/10/2020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345E14D-7C3D-4BDE-A1E5-93AA29A20270}"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413BCBC-BB1F-40DA-9D55-217E9D515B2C}" type="datetimeFigureOut">
              <a:rPr lang="es-ES" smtClean="0"/>
              <a:pPr/>
              <a:t>07/10/2020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345E14D-7C3D-4BDE-A1E5-93AA29A20270}"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413BCBC-BB1F-40DA-9D55-217E9D515B2C}" type="datetimeFigureOut">
              <a:rPr lang="es-ES" smtClean="0"/>
              <a:pPr/>
              <a:t>07/10/2020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345E14D-7C3D-4BDE-A1E5-93AA29A20270}"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413BCBC-BB1F-40DA-9D55-217E9D515B2C}" type="datetimeFigureOut">
              <a:rPr lang="es-ES" smtClean="0"/>
              <a:pPr/>
              <a:t>07/10/2020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345E14D-7C3D-4BDE-A1E5-93AA29A20270}"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413BCBC-BB1F-40DA-9D55-217E9D515B2C}" type="datetimeFigureOut">
              <a:rPr lang="es-ES" smtClean="0"/>
              <a:pPr/>
              <a:t>07/10/2020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345E14D-7C3D-4BDE-A1E5-93AA29A20270}"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413BCBC-BB1F-40DA-9D55-217E9D515B2C}" type="datetimeFigureOut">
              <a:rPr lang="es-ES" smtClean="0"/>
              <a:pPr/>
              <a:t>07/10/2020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345E14D-7C3D-4BDE-A1E5-93AA29A20270}"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413BCBC-BB1F-40DA-9D55-217E9D515B2C}" type="datetimeFigureOut">
              <a:rPr lang="es-ES" smtClean="0"/>
              <a:pPr/>
              <a:t>07/10/2020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345E14D-7C3D-4BDE-A1E5-93AA29A20270}"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13BCBC-BB1F-40DA-9D55-217E9D515B2C}" type="datetimeFigureOut">
              <a:rPr lang="es-ES" smtClean="0"/>
              <a:pPr/>
              <a:t>07/10/2020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45E14D-7C3D-4BDE-A1E5-93AA29A20270}"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475656" y="332656"/>
            <a:ext cx="6408712" cy="1200329"/>
          </a:xfrm>
          <a:prstGeom prst="rect">
            <a:avLst/>
          </a:prstGeom>
        </p:spPr>
        <p:txBody>
          <a:bodyPr wrap="square">
            <a:spAutoFit/>
          </a:bodyPr>
          <a:lstStyle/>
          <a:p>
            <a:pPr algn="ctr"/>
            <a:r>
              <a:rPr lang="it-IT" sz="2400" b="1" dirty="0" smtClean="0"/>
              <a:t>GDP per capita</a:t>
            </a:r>
          </a:p>
          <a:p>
            <a:pPr algn="ctr"/>
            <a:r>
              <a:rPr lang="it-IT" sz="2400" b="1" dirty="0" smtClean="0"/>
              <a:t>(1990 Int. GK$)</a:t>
            </a:r>
          </a:p>
          <a:p>
            <a:pPr algn="ctr"/>
            <a:r>
              <a:rPr lang="it-IT" sz="2400" b="1" dirty="0" smtClean="0"/>
              <a:t>Milenios de evolución, dos siglos de revolución </a:t>
            </a:r>
            <a:endParaRPr lang="it-IT" sz="2400" b="1" dirty="0"/>
          </a:p>
        </p:txBody>
      </p:sp>
      <p:graphicFrame>
        <p:nvGraphicFramePr>
          <p:cNvPr id="6" name="7 Gráfico"/>
          <p:cNvGraphicFramePr>
            <a:graphicFrameLocks/>
          </p:cNvGraphicFramePr>
          <p:nvPr>
            <p:extLst>
              <p:ext uri="{D42A27DB-BD31-4B8C-83A1-F6EECF244321}">
                <p14:modId xmlns:p14="http://schemas.microsoft.com/office/powerpoint/2010/main" val="2130581856"/>
              </p:ext>
            </p:extLst>
          </p:nvPr>
        </p:nvGraphicFramePr>
        <p:xfrm>
          <a:off x="107504" y="188640"/>
          <a:ext cx="8893496" cy="640972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2267744" y="332656"/>
            <a:ext cx="4572000" cy="830997"/>
          </a:xfrm>
          <a:prstGeom prst="rect">
            <a:avLst/>
          </a:prstGeom>
        </p:spPr>
        <p:txBody>
          <a:bodyPr>
            <a:spAutoFit/>
          </a:bodyPr>
          <a:lstStyle/>
          <a:p>
            <a:pPr algn="ctr">
              <a:defRPr sz="1800" b="1" i="0" u="none" strike="noStrike" kern="1200" baseline="0">
                <a:solidFill>
                  <a:prstClr val="black"/>
                </a:solidFill>
                <a:latin typeface="+mn-lt"/>
                <a:ea typeface="+mn-ea"/>
                <a:cs typeface="+mn-cs"/>
              </a:defRPr>
            </a:pPr>
            <a:r>
              <a:rPr lang="en-US" sz="2400" dirty="0" err="1"/>
              <a:t>PIBpc</a:t>
            </a:r>
            <a:r>
              <a:rPr lang="en-US" sz="2400" dirty="0"/>
              <a:t> (1990 int. GK</a:t>
            </a:r>
            <a:r>
              <a:rPr lang="en-US" sz="2400" dirty="0" smtClean="0"/>
              <a:t>$)</a:t>
            </a:r>
          </a:p>
          <a:p>
            <a:pPr algn="ctr">
              <a:defRPr sz="1800" b="1" i="0" u="none" strike="noStrike" kern="1200" baseline="0">
                <a:solidFill>
                  <a:prstClr val="black"/>
                </a:solidFill>
                <a:latin typeface="+mn-lt"/>
                <a:ea typeface="+mn-ea"/>
                <a:cs typeface="+mn-cs"/>
              </a:defRPr>
            </a:pPr>
            <a:r>
              <a:rPr lang="en-US" sz="2400" dirty="0" smtClean="0"/>
              <a:t>dos </a:t>
            </a:r>
            <a:r>
              <a:rPr lang="en-US" sz="2400" dirty="0" err="1" smtClean="0"/>
              <a:t>grandes</a:t>
            </a:r>
            <a:r>
              <a:rPr lang="en-US" sz="2400" dirty="0" smtClean="0"/>
              <a:t> </a:t>
            </a:r>
            <a:r>
              <a:rPr lang="en-US" sz="2400" dirty="0" err="1" smtClean="0"/>
              <a:t>períodos</a:t>
            </a:r>
            <a:endParaRPr lang="en-US" sz="2400" dirty="0"/>
          </a:p>
        </p:txBody>
      </p:sp>
      <p:graphicFrame>
        <p:nvGraphicFramePr>
          <p:cNvPr id="4" name="14 Gráfico"/>
          <p:cNvGraphicFramePr>
            <a:graphicFrameLocks/>
          </p:cNvGraphicFramePr>
          <p:nvPr>
            <p:extLst>
              <p:ext uri="{D42A27DB-BD31-4B8C-83A1-F6EECF244321}">
                <p14:modId xmlns:p14="http://schemas.microsoft.com/office/powerpoint/2010/main" val="1046919735"/>
              </p:ext>
            </p:extLst>
          </p:nvPr>
        </p:nvGraphicFramePr>
        <p:xfrm>
          <a:off x="0" y="1052736"/>
          <a:ext cx="9144000" cy="56886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46558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62074"/>
          </a:xfrm>
        </p:spPr>
        <p:txBody>
          <a:bodyPr>
            <a:noAutofit/>
          </a:bodyPr>
          <a:lstStyle/>
          <a:p>
            <a:r>
              <a:rPr lang="en-US" sz="2400" b="1" dirty="0" err="1"/>
              <a:t>PIBpc</a:t>
            </a:r>
            <a:r>
              <a:rPr lang="en-US" sz="2400" b="1" dirty="0"/>
              <a:t> (1990 int. GK</a:t>
            </a:r>
            <a:r>
              <a:rPr lang="en-US" sz="2400" b="1" dirty="0" smtClean="0"/>
              <a:t>$)</a:t>
            </a:r>
            <a:br>
              <a:rPr lang="en-US" sz="2400" b="1" dirty="0" smtClean="0"/>
            </a:br>
            <a:r>
              <a:rPr lang="en-US" sz="2400" b="1" dirty="0" smtClean="0"/>
              <a:t>La </a:t>
            </a:r>
            <a:r>
              <a:rPr lang="en-US" sz="2400" b="1" dirty="0" err="1" smtClean="0"/>
              <a:t>invención</a:t>
            </a:r>
            <a:r>
              <a:rPr lang="en-US" sz="2400" b="1" dirty="0" smtClean="0"/>
              <a:t> del </a:t>
            </a:r>
            <a:r>
              <a:rPr lang="en-US" sz="2400" b="1" dirty="0" err="1" smtClean="0"/>
              <a:t>subdesarrollo</a:t>
            </a:r>
            <a:endParaRPr lang="es-ES" sz="2400" b="1" dirty="0"/>
          </a:p>
        </p:txBody>
      </p:sp>
      <p:graphicFrame>
        <p:nvGraphicFramePr>
          <p:cNvPr id="5" name="1 Gráfico"/>
          <p:cNvGraphicFramePr>
            <a:graphicFrameLocks/>
          </p:cNvGraphicFramePr>
          <p:nvPr>
            <p:extLst>
              <p:ext uri="{D42A27DB-BD31-4B8C-83A1-F6EECF244321}">
                <p14:modId xmlns:p14="http://schemas.microsoft.com/office/powerpoint/2010/main" val="1390088731"/>
              </p:ext>
            </p:extLst>
          </p:nvPr>
        </p:nvGraphicFramePr>
        <p:xfrm>
          <a:off x="0" y="1052736"/>
          <a:ext cx="9144000" cy="57874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943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1"/>
          <p:cNvGraphicFramePr>
            <a:graphicFrameLocks/>
          </p:cNvGraphicFramePr>
          <p:nvPr/>
        </p:nvGraphicFramePr>
        <p:xfrm>
          <a:off x="228600" y="1395412"/>
          <a:ext cx="8686800" cy="4067175"/>
        </p:xfrm>
        <a:graphic>
          <a:graphicData uri="http://schemas.openxmlformats.org/drawingml/2006/chart">
            <c:chart xmlns:c="http://schemas.openxmlformats.org/drawingml/2006/chart" xmlns:r="http://schemas.openxmlformats.org/officeDocument/2006/relationships" r:id="rId3"/>
          </a:graphicData>
        </a:graphic>
      </p:graphicFrame>
      <p:sp>
        <p:nvSpPr>
          <p:cNvPr id="6" name="5 Rectángulo"/>
          <p:cNvSpPr/>
          <p:nvPr/>
        </p:nvSpPr>
        <p:spPr>
          <a:xfrm>
            <a:off x="2483768" y="332656"/>
            <a:ext cx="4572000" cy="923330"/>
          </a:xfrm>
          <a:prstGeom prst="rect">
            <a:avLst/>
          </a:prstGeom>
        </p:spPr>
        <p:txBody>
          <a:bodyPr>
            <a:spAutoFit/>
          </a:bodyPr>
          <a:lstStyle/>
          <a:p>
            <a:pPr algn="ctr"/>
            <a:r>
              <a:rPr lang="es-ES" dirty="0" smtClean="0"/>
              <a:t>PNB en el Tercer Mundo y los Países Desarrollados</a:t>
            </a:r>
          </a:p>
          <a:p>
            <a:pPr algn="ctr"/>
            <a:r>
              <a:rPr lang="es-ES" dirty="0" smtClean="0"/>
              <a:t> 1750-2007 (dólares de 1960)</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1"/>
          <p:cNvGraphicFramePr>
            <a:graphicFrameLocks/>
          </p:cNvGraphicFramePr>
          <p:nvPr/>
        </p:nvGraphicFramePr>
        <p:xfrm>
          <a:off x="4860032" y="908720"/>
          <a:ext cx="3752850" cy="4495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2"/>
          <p:cNvGraphicFramePr>
            <a:graphicFrameLocks/>
          </p:cNvGraphicFramePr>
          <p:nvPr/>
        </p:nvGraphicFramePr>
        <p:xfrm>
          <a:off x="611560" y="980728"/>
          <a:ext cx="3960440" cy="439248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457200" y="492195"/>
            <a:ext cx="8229600" cy="707886"/>
          </a:xfrm>
          <a:prstGeom prst="rect">
            <a:avLst/>
          </a:prstGeom>
        </p:spPr>
        <p:txBody>
          <a:bodyPr>
            <a:spAutoFit/>
          </a:bodyPr>
          <a:lstStyle/>
          <a:p>
            <a:r>
              <a:rPr lang="es-ES" sz="2000" smtClean="0"/>
              <a:t>Comparación </a:t>
            </a:r>
            <a:r>
              <a:rPr lang="es-ES" sz="2000" dirty="0" smtClean="0"/>
              <a:t>del PNB por habitante en el Tercer Mundo y los Países desarrollados 1750-1990 (en dólares constantes de 1960)</a:t>
            </a:r>
            <a:endParaRPr lang="it-IT" sz="2000" dirty="0"/>
          </a:p>
        </p:txBody>
      </p:sp>
      <p:graphicFrame>
        <p:nvGraphicFramePr>
          <p:cNvPr id="6" name="5 Tabla"/>
          <p:cNvGraphicFramePr>
            <a:graphicFrameLocks noGrp="1"/>
          </p:cNvGraphicFramePr>
          <p:nvPr/>
        </p:nvGraphicFramePr>
        <p:xfrm>
          <a:off x="2843808" y="1905000"/>
          <a:ext cx="3312369" cy="4145280"/>
        </p:xfrm>
        <a:graphic>
          <a:graphicData uri="http://schemas.openxmlformats.org/drawingml/2006/table">
            <a:tbl>
              <a:tblPr/>
              <a:tblGrid>
                <a:gridCol w="1104123">
                  <a:extLst>
                    <a:ext uri="{9D8B030D-6E8A-4147-A177-3AD203B41FA5}">
                      <a16:colId xmlns:a16="http://schemas.microsoft.com/office/drawing/2014/main" val="20000"/>
                    </a:ext>
                  </a:extLst>
                </a:gridCol>
                <a:gridCol w="1104123">
                  <a:extLst>
                    <a:ext uri="{9D8B030D-6E8A-4147-A177-3AD203B41FA5}">
                      <a16:colId xmlns:a16="http://schemas.microsoft.com/office/drawing/2014/main" val="20001"/>
                    </a:ext>
                  </a:extLst>
                </a:gridCol>
                <a:gridCol w="1104123">
                  <a:extLst>
                    <a:ext uri="{9D8B030D-6E8A-4147-A177-3AD203B41FA5}">
                      <a16:colId xmlns:a16="http://schemas.microsoft.com/office/drawing/2014/main" val="20002"/>
                    </a:ext>
                  </a:extLst>
                </a:gridCol>
              </a:tblGrid>
              <a:tr h="161925">
                <a:tc gridSpan="3">
                  <a:txBody>
                    <a:bodyPr/>
                    <a:lstStyle/>
                    <a:p>
                      <a:pPr algn="l" fontAlgn="b"/>
                      <a:endParaRPr lang="es-ES" sz="1600" b="0" i="0" u="none" strike="noStrike" dirty="0">
                        <a:latin typeface="Arial"/>
                      </a:endParaRPr>
                    </a:p>
                  </a:txBody>
                  <a:tcPr marL="0" marR="0" marT="0" marB="0" anchor="b">
                    <a:lnL>
                      <a:noFill/>
                    </a:lnL>
                    <a:lnR>
                      <a:noFill/>
                    </a:lnR>
                    <a:lnT>
                      <a:noFill/>
                    </a:lnT>
                    <a:lnB>
                      <a:noFill/>
                    </a:lnB>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161925">
                <a:tc>
                  <a:txBody>
                    <a:bodyPr/>
                    <a:lstStyle/>
                    <a:p>
                      <a:pPr algn="l" fontAlgn="b"/>
                      <a:endParaRPr lang="es-ES" sz="1600" b="0" i="0" u="none" strike="noStrike">
                        <a:latin typeface="Arial"/>
                      </a:endParaRPr>
                    </a:p>
                  </a:txBody>
                  <a:tcPr marL="0" marR="0" marT="0" marB="0" anchor="b">
                    <a:lnL>
                      <a:noFill/>
                    </a:lnL>
                    <a:lnR>
                      <a:noFill/>
                    </a:lnR>
                    <a:lnT>
                      <a:noFill/>
                    </a:lnT>
                    <a:lnB>
                      <a:noFill/>
                    </a:lnB>
                  </a:tcPr>
                </a:tc>
                <a:tc>
                  <a:txBody>
                    <a:bodyPr/>
                    <a:lstStyle/>
                    <a:p>
                      <a:pPr algn="ctr" fontAlgn="b"/>
                      <a:r>
                        <a:rPr lang="es-ES" sz="1600" b="0" i="0" u="none" strike="noStrike" dirty="0" smtClean="0">
                          <a:latin typeface="Arial"/>
                        </a:rPr>
                        <a:t>TM</a:t>
                      </a:r>
                      <a:endParaRPr lang="es-ES" sz="1600" b="0" i="0" u="none" strike="noStrike" dirty="0">
                        <a:latin typeface="Arial"/>
                      </a:endParaRPr>
                    </a:p>
                  </a:txBody>
                  <a:tcPr marL="0" marR="0" marT="0" marB="0" anchor="b">
                    <a:lnL>
                      <a:noFill/>
                    </a:lnL>
                    <a:lnR>
                      <a:noFill/>
                    </a:lnR>
                    <a:lnT>
                      <a:noFill/>
                    </a:lnT>
                    <a:lnB>
                      <a:noFill/>
                    </a:lnB>
                  </a:tcPr>
                </a:tc>
                <a:tc>
                  <a:txBody>
                    <a:bodyPr/>
                    <a:lstStyle/>
                    <a:p>
                      <a:pPr algn="ctr" fontAlgn="b"/>
                      <a:r>
                        <a:rPr lang="es-ES" sz="1600" b="0" i="0" u="none" strike="noStrike" dirty="0" smtClean="0">
                          <a:latin typeface="Arial"/>
                        </a:rPr>
                        <a:t>PD</a:t>
                      </a:r>
                      <a:endParaRPr lang="es-ES" sz="1600" b="0" i="0" u="none" strike="noStrike" dirty="0">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01"/>
                  </a:ext>
                </a:extLst>
              </a:tr>
              <a:tr h="161925">
                <a:tc>
                  <a:txBody>
                    <a:bodyPr/>
                    <a:lstStyle/>
                    <a:p>
                      <a:pPr algn="r" fontAlgn="b"/>
                      <a:r>
                        <a:rPr lang="es-ES" sz="1600" b="0" i="0" u="none" strike="noStrike">
                          <a:latin typeface="Arial"/>
                        </a:rPr>
                        <a:t>1750</a:t>
                      </a:r>
                    </a:p>
                  </a:txBody>
                  <a:tcPr marL="0" marR="0" marT="0" marB="0" anchor="b">
                    <a:lnL>
                      <a:noFill/>
                    </a:lnL>
                    <a:lnR>
                      <a:noFill/>
                    </a:lnR>
                    <a:lnT>
                      <a:noFill/>
                    </a:lnT>
                    <a:lnB>
                      <a:noFill/>
                    </a:lnB>
                  </a:tcPr>
                </a:tc>
                <a:tc>
                  <a:txBody>
                    <a:bodyPr/>
                    <a:lstStyle/>
                    <a:p>
                      <a:pPr algn="r" fontAlgn="b"/>
                      <a:r>
                        <a:rPr lang="es-ES" sz="1600" b="0" i="0" u="none" strike="noStrike">
                          <a:latin typeface="Arial"/>
                        </a:rPr>
                        <a:t>188</a:t>
                      </a:r>
                    </a:p>
                  </a:txBody>
                  <a:tcPr marL="0" marR="0" marT="0" marB="0" anchor="b">
                    <a:lnL>
                      <a:noFill/>
                    </a:lnL>
                    <a:lnR>
                      <a:noFill/>
                    </a:lnR>
                    <a:lnT>
                      <a:noFill/>
                    </a:lnT>
                    <a:lnB>
                      <a:noFill/>
                    </a:lnB>
                  </a:tcPr>
                </a:tc>
                <a:tc>
                  <a:txBody>
                    <a:bodyPr/>
                    <a:lstStyle/>
                    <a:p>
                      <a:pPr algn="r" fontAlgn="b"/>
                      <a:r>
                        <a:rPr lang="es-ES" sz="1600" b="0" i="0" u="none" strike="noStrike">
                          <a:latin typeface="Arial"/>
                        </a:rPr>
                        <a:t>182</a:t>
                      </a:r>
                    </a:p>
                  </a:txBody>
                  <a:tcPr marL="0" marR="0" marT="0" marB="0" anchor="b">
                    <a:lnL>
                      <a:noFill/>
                    </a:lnL>
                    <a:lnR>
                      <a:noFill/>
                    </a:lnR>
                    <a:lnT>
                      <a:noFill/>
                    </a:lnT>
                    <a:lnB>
                      <a:noFill/>
                    </a:lnB>
                  </a:tcPr>
                </a:tc>
                <a:extLst>
                  <a:ext uri="{0D108BD9-81ED-4DB2-BD59-A6C34878D82A}">
                    <a16:rowId xmlns:a16="http://schemas.microsoft.com/office/drawing/2014/main" val="10002"/>
                  </a:ext>
                </a:extLst>
              </a:tr>
              <a:tr h="161925">
                <a:tc>
                  <a:txBody>
                    <a:bodyPr/>
                    <a:lstStyle/>
                    <a:p>
                      <a:pPr algn="r" fontAlgn="b"/>
                      <a:r>
                        <a:rPr lang="es-ES" sz="1600" b="0" i="1" u="none" strike="noStrike">
                          <a:latin typeface="Arial"/>
                        </a:rPr>
                        <a:t>1775</a:t>
                      </a:r>
                    </a:p>
                  </a:txBody>
                  <a:tcPr marL="0" marR="0" marT="0" marB="0" anchor="b">
                    <a:lnL>
                      <a:noFill/>
                    </a:lnL>
                    <a:lnR>
                      <a:noFill/>
                    </a:lnR>
                    <a:lnT>
                      <a:noFill/>
                    </a:lnT>
                    <a:lnB>
                      <a:noFill/>
                    </a:lnB>
                  </a:tcPr>
                </a:tc>
                <a:tc>
                  <a:txBody>
                    <a:bodyPr/>
                    <a:lstStyle/>
                    <a:p>
                      <a:pPr algn="r" fontAlgn="b"/>
                      <a:r>
                        <a:rPr lang="es-ES" sz="1600" b="0" i="1" u="none" strike="noStrike">
                          <a:latin typeface="Arial"/>
                        </a:rPr>
                        <a:t>188</a:t>
                      </a:r>
                    </a:p>
                  </a:txBody>
                  <a:tcPr marL="0" marR="0" marT="0" marB="0" anchor="b">
                    <a:lnL>
                      <a:noFill/>
                    </a:lnL>
                    <a:lnR>
                      <a:noFill/>
                    </a:lnR>
                    <a:lnT>
                      <a:noFill/>
                    </a:lnT>
                    <a:lnB>
                      <a:noFill/>
                    </a:lnB>
                  </a:tcPr>
                </a:tc>
                <a:tc>
                  <a:txBody>
                    <a:bodyPr/>
                    <a:lstStyle/>
                    <a:p>
                      <a:pPr algn="r" fontAlgn="b"/>
                      <a:r>
                        <a:rPr lang="es-ES" sz="1600" b="0" i="1" u="none" strike="noStrike">
                          <a:latin typeface="Arial"/>
                        </a:rPr>
                        <a:t>190</a:t>
                      </a:r>
                    </a:p>
                  </a:txBody>
                  <a:tcPr marL="0" marR="0" marT="0" marB="0" anchor="b">
                    <a:lnL>
                      <a:noFill/>
                    </a:lnL>
                    <a:lnR>
                      <a:noFill/>
                    </a:lnR>
                    <a:lnT>
                      <a:noFill/>
                    </a:lnT>
                    <a:lnB>
                      <a:noFill/>
                    </a:lnB>
                  </a:tcPr>
                </a:tc>
                <a:extLst>
                  <a:ext uri="{0D108BD9-81ED-4DB2-BD59-A6C34878D82A}">
                    <a16:rowId xmlns:a16="http://schemas.microsoft.com/office/drawing/2014/main" val="10003"/>
                  </a:ext>
                </a:extLst>
              </a:tr>
              <a:tr h="161925">
                <a:tc>
                  <a:txBody>
                    <a:bodyPr/>
                    <a:lstStyle/>
                    <a:p>
                      <a:pPr algn="r" fontAlgn="b"/>
                      <a:r>
                        <a:rPr lang="es-ES" sz="1600" b="0" i="0" u="none" strike="noStrike">
                          <a:latin typeface="Arial"/>
                        </a:rPr>
                        <a:t>1800</a:t>
                      </a:r>
                    </a:p>
                  </a:txBody>
                  <a:tcPr marL="0" marR="0" marT="0" marB="0" anchor="b">
                    <a:lnL>
                      <a:noFill/>
                    </a:lnL>
                    <a:lnR>
                      <a:noFill/>
                    </a:lnR>
                    <a:lnT>
                      <a:noFill/>
                    </a:lnT>
                    <a:lnB>
                      <a:noFill/>
                    </a:lnB>
                  </a:tcPr>
                </a:tc>
                <a:tc>
                  <a:txBody>
                    <a:bodyPr/>
                    <a:lstStyle/>
                    <a:p>
                      <a:pPr algn="r" fontAlgn="b"/>
                      <a:r>
                        <a:rPr lang="es-ES" sz="1600" b="0" i="0" u="none" strike="noStrike">
                          <a:latin typeface="Arial"/>
                        </a:rPr>
                        <a:t>188</a:t>
                      </a:r>
                    </a:p>
                  </a:txBody>
                  <a:tcPr marL="0" marR="0" marT="0" marB="0" anchor="b">
                    <a:lnL>
                      <a:noFill/>
                    </a:lnL>
                    <a:lnR>
                      <a:noFill/>
                    </a:lnR>
                    <a:lnT>
                      <a:noFill/>
                    </a:lnT>
                    <a:lnB>
                      <a:noFill/>
                    </a:lnB>
                  </a:tcPr>
                </a:tc>
                <a:tc>
                  <a:txBody>
                    <a:bodyPr/>
                    <a:lstStyle/>
                    <a:p>
                      <a:pPr algn="r" fontAlgn="b"/>
                      <a:r>
                        <a:rPr lang="es-ES" sz="1600" b="0" i="0" u="none" strike="noStrike">
                          <a:latin typeface="Arial"/>
                        </a:rPr>
                        <a:t>198</a:t>
                      </a:r>
                    </a:p>
                  </a:txBody>
                  <a:tcPr marL="0" marR="0" marT="0" marB="0" anchor="b">
                    <a:lnL>
                      <a:noFill/>
                    </a:lnL>
                    <a:lnR>
                      <a:noFill/>
                    </a:lnR>
                    <a:lnT>
                      <a:noFill/>
                    </a:lnT>
                    <a:lnB>
                      <a:noFill/>
                    </a:lnB>
                  </a:tcPr>
                </a:tc>
                <a:extLst>
                  <a:ext uri="{0D108BD9-81ED-4DB2-BD59-A6C34878D82A}">
                    <a16:rowId xmlns:a16="http://schemas.microsoft.com/office/drawing/2014/main" val="10004"/>
                  </a:ext>
                </a:extLst>
              </a:tr>
              <a:tr h="161925">
                <a:tc>
                  <a:txBody>
                    <a:bodyPr/>
                    <a:lstStyle/>
                    <a:p>
                      <a:pPr algn="r" fontAlgn="b"/>
                      <a:r>
                        <a:rPr lang="es-ES" sz="1600" b="0" i="0" u="none" strike="noStrike">
                          <a:latin typeface="Arial"/>
                        </a:rPr>
                        <a:t>1830</a:t>
                      </a:r>
                    </a:p>
                  </a:txBody>
                  <a:tcPr marL="0" marR="0" marT="0" marB="0" anchor="b">
                    <a:lnL>
                      <a:noFill/>
                    </a:lnL>
                    <a:lnR>
                      <a:noFill/>
                    </a:lnR>
                    <a:lnT>
                      <a:noFill/>
                    </a:lnT>
                    <a:lnB>
                      <a:noFill/>
                    </a:lnB>
                  </a:tcPr>
                </a:tc>
                <a:tc>
                  <a:txBody>
                    <a:bodyPr/>
                    <a:lstStyle/>
                    <a:p>
                      <a:pPr algn="r" fontAlgn="b"/>
                      <a:r>
                        <a:rPr lang="es-ES" sz="1600" b="0" i="0" u="none" strike="noStrike">
                          <a:latin typeface="Arial"/>
                        </a:rPr>
                        <a:t>183</a:t>
                      </a:r>
                    </a:p>
                  </a:txBody>
                  <a:tcPr marL="0" marR="0" marT="0" marB="0" anchor="b">
                    <a:lnL>
                      <a:noFill/>
                    </a:lnL>
                    <a:lnR>
                      <a:noFill/>
                    </a:lnR>
                    <a:lnT>
                      <a:noFill/>
                    </a:lnT>
                    <a:lnB>
                      <a:noFill/>
                    </a:lnB>
                  </a:tcPr>
                </a:tc>
                <a:tc>
                  <a:txBody>
                    <a:bodyPr/>
                    <a:lstStyle/>
                    <a:p>
                      <a:pPr algn="r" fontAlgn="b"/>
                      <a:r>
                        <a:rPr lang="es-ES" sz="1600" b="0" i="0" u="none" strike="noStrike">
                          <a:latin typeface="Arial"/>
                        </a:rPr>
                        <a:t>237</a:t>
                      </a:r>
                    </a:p>
                  </a:txBody>
                  <a:tcPr marL="0" marR="0" marT="0" marB="0" anchor="b">
                    <a:lnL>
                      <a:noFill/>
                    </a:lnL>
                    <a:lnR>
                      <a:noFill/>
                    </a:lnR>
                    <a:lnT>
                      <a:noFill/>
                    </a:lnT>
                    <a:lnB>
                      <a:noFill/>
                    </a:lnB>
                  </a:tcPr>
                </a:tc>
                <a:extLst>
                  <a:ext uri="{0D108BD9-81ED-4DB2-BD59-A6C34878D82A}">
                    <a16:rowId xmlns:a16="http://schemas.microsoft.com/office/drawing/2014/main" val="10005"/>
                  </a:ext>
                </a:extLst>
              </a:tr>
              <a:tr h="161925">
                <a:tc>
                  <a:txBody>
                    <a:bodyPr/>
                    <a:lstStyle/>
                    <a:p>
                      <a:pPr algn="r" fontAlgn="b"/>
                      <a:r>
                        <a:rPr lang="es-ES" sz="1600" b="0" i="0" u="none" strike="noStrike">
                          <a:latin typeface="Arial"/>
                        </a:rPr>
                        <a:t>1860</a:t>
                      </a:r>
                    </a:p>
                  </a:txBody>
                  <a:tcPr marL="0" marR="0" marT="0" marB="0" anchor="b">
                    <a:lnL>
                      <a:noFill/>
                    </a:lnL>
                    <a:lnR>
                      <a:noFill/>
                    </a:lnR>
                    <a:lnT>
                      <a:noFill/>
                    </a:lnT>
                    <a:lnB>
                      <a:noFill/>
                    </a:lnB>
                  </a:tcPr>
                </a:tc>
                <a:tc>
                  <a:txBody>
                    <a:bodyPr/>
                    <a:lstStyle/>
                    <a:p>
                      <a:pPr algn="r" fontAlgn="b"/>
                      <a:r>
                        <a:rPr lang="es-ES" sz="1600" b="0" i="0" u="none" strike="noStrike">
                          <a:latin typeface="Arial"/>
                        </a:rPr>
                        <a:t>174</a:t>
                      </a:r>
                    </a:p>
                  </a:txBody>
                  <a:tcPr marL="0" marR="0" marT="0" marB="0" anchor="b">
                    <a:lnL>
                      <a:noFill/>
                    </a:lnL>
                    <a:lnR>
                      <a:noFill/>
                    </a:lnR>
                    <a:lnT>
                      <a:noFill/>
                    </a:lnT>
                    <a:lnB>
                      <a:noFill/>
                    </a:lnB>
                  </a:tcPr>
                </a:tc>
                <a:tc>
                  <a:txBody>
                    <a:bodyPr/>
                    <a:lstStyle/>
                    <a:p>
                      <a:pPr algn="r" fontAlgn="b"/>
                      <a:r>
                        <a:rPr lang="es-ES" sz="1600" b="0" i="0" u="none" strike="noStrike">
                          <a:latin typeface="Arial"/>
                        </a:rPr>
                        <a:t>324</a:t>
                      </a:r>
                    </a:p>
                  </a:txBody>
                  <a:tcPr marL="0" marR="0" marT="0" marB="0" anchor="b">
                    <a:lnL>
                      <a:noFill/>
                    </a:lnL>
                    <a:lnR>
                      <a:noFill/>
                    </a:lnR>
                    <a:lnT>
                      <a:noFill/>
                    </a:lnT>
                    <a:lnB>
                      <a:noFill/>
                    </a:lnB>
                  </a:tcPr>
                </a:tc>
                <a:extLst>
                  <a:ext uri="{0D108BD9-81ED-4DB2-BD59-A6C34878D82A}">
                    <a16:rowId xmlns:a16="http://schemas.microsoft.com/office/drawing/2014/main" val="10006"/>
                  </a:ext>
                </a:extLst>
              </a:tr>
              <a:tr h="161925">
                <a:tc>
                  <a:txBody>
                    <a:bodyPr/>
                    <a:lstStyle/>
                    <a:p>
                      <a:pPr algn="r" fontAlgn="b"/>
                      <a:r>
                        <a:rPr lang="es-ES" sz="1600" b="0" i="0" u="none" strike="noStrike">
                          <a:latin typeface="Arial"/>
                        </a:rPr>
                        <a:t>1900</a:t>
                      </a:r>
                    </a:p>
                  </a:txBody>
                  <a:tcPr marL="0" marR="0" marT="0" marB="0" anchor="b">
                    <a:lnL>
                      <a:noFill/>
                    </a:lnL>
                    <a:lnR>
                      <a:noFill/>
                    </a:lnR>
                    <a:lnT>
                      <a:noFill/>
                    </a:lnT>
                    <a:lnB>
                      <a:noFill/>
                    </a:lnB>
                  </a:tcPr>
                </a:tc>
                <a:tc>
                  <a:txBody>
                    <a:bodyPr/>
                    <a:lstStyle/>
                    <a:p>
                      <a:pPr algn="r" fontAlgn="b"/>
                      <a:r>
                        <a:rPr lang="es-ES" sz="1600" b="0" i="0" u="none" strike="noStrike">
                          <a:latin typeface="Arial"/>
                        </a:rPr>
                        <a:t>175</a:t>
                      </a:r>
                    </a:p>
                  </a:txBody>
                  <a:tcPr marL="0" marR="0" marT="0" marB="0" anchor="b">
                    <a:lnL>
                      <a:noFill/>
                    </a:lnL>
                    <a:lnR>
                      <a:noFill/>
                    </a:lnR>
                    <a:lnT>
                      <a:noFill/>
                    </a:lnT>
                    <a:lnB>
                      <a:noFill/>
                    </a:lnB>
                  </a:tcPr>
                </a:tc>
                <a:tc>
                  <a:txBody>
                    <a:bodyPr/>
                    <a:lstStyle/>
                    <a:p>
                      <a:pPr algn="r" fontAlgn="b"/>
                      <a:r>
                        <a:rPr lang="es-ES" sz="1600" b="0" i="0" u="none" strike="noStrike">
                          <a:latin typeface="Arial"/>
                        </a:rPr>
                        <a:t>540</a:t>
                      </a:r>
                    </a:p>
                  </a:txBody>
                  <a:tcPr marL="0" marR="0" marT="0" marB="0" anchor="b">
                    <a:lnL>
                      <a:noFill/>
                    </a:lnL>
                    <a:lnR>
                      <a:noFill/>
                    </a:lnR>
                    <a:lnT>
                      <a:noFill/>
                    </a:lnT>
                    <a:lnB>
                      <a:noFill/>
                    </a:lnB>
                  </a:tcPr>
                </a:tc>
                <a:extLst>
                  <a:ext uri="{0D108BD9-81ED-4DB2-BD59-A6C34878D82A}">
                    <a16:rowId xmlns:a16="http://schemas.microsoft.com/office/drawing/2014/main" val="10007"/>
                  </a:ext>
                </a:extLst>
              </a:tr>
              <a:tr h="161925">
                <a:tc>
                  <a:txBody>
                    <a:bodyPr/>
                    <a:lstStyle/>
                    <a:p>
                      <a:pPr algn="r" fontAlgn="b"/>
                      <a:r>
                        <a:rPr lang="es-ES" sz="1600" b="0" i="0" u="none" strike="noStrike">
                          <a:latin typeface="Arial"/>
                        </a:rPr>
                        <a:t>1913</a:t>
                      </a:r>
                    </a:p>
                  </a:txBody>
                  <a:tcPr marL="0" marR="0" marT="0" marB="0" anchor="b">
                    <a:lnL>
                      <a:noFill/>
                    </a:lnL>
                    <a:lnR>
                      <a:noFill/>
                    </a:lnR>
                    <a:lnT>
                      <a:noFill/>
                    </a:lnT>
                    <a:lnB>
                      <a:noFill/>
                    </a:lnB>
                  </a:tcPr>
                </a:tc>
                <a:tc>
                  <a:txBody>
                    <a:bodyPr/>
                    <a:lstStyle/>
                    <a:p>
                      <a:pPr algn="r" fontAlgn="b"/>
                      <a:r>
                        <a:rPr lang="es-ES" sz="1600" b="0" i="0" u="none" strike="noStrike">
                          <a:latin typeface="Arial"/>
                        </a:rPr>
                        <a:t>192</a:t>
                      </a:r>
                    </a:p>
                  </a:txBody>
                  <a:tcPr marL="0" marR="0" marT="0" marB="0" anchor="b">
                    <a:lnL>
                      <a:noFill/>
                    </a:lnL>
                    <a:lnR>
                      <a:noFill/>
                    </a:lnR>
                    <a:lnT>
                      <a:noFill/>
                    </a:lnT>
                    <a:lnB>
                      <a:noFill/>
                    </a:lnB>
                  </a:tcPr>
                </a:tc>
                <a:tc>
                  <a:txBody>
                    <a:bodyPr/>
                    <a:lstStyle/>
                    <a:p>
                      <a:pPr algn="r" fontAlgn="b"/>
                      <a:r>
                        <a:rPr lang="es-ES" sz="1600" b="0" i="0" u="none" strike="noStrike">
                          <a:latin typeface="Arial"/>
                        </a:rPr>
                        <a:t>662</a:t>
                      </a:r>
                    </a:p>
                  </a:txBody>
                  <a:tcPr marL="0" marR="0" marT="0" marB="0" anchor="b">
                    <a:lnL>
                      <a:noFill/>
                    </a:lnL>
                    <a:lnR>
                      <a:noFill/>
                    </a:lnR>
                    <a:lnT>
                      <a:noFill/>
                    </a:lnT>
                    <a:lnB>
                      <a:noFill/>
                    </a:lnB>
                  </a:tcPr>
                </a:tc>
                <a:extLst>
                  <a:ext uri="{0D108BD9-81ED-4DB2-BD59-A6C34878D82A}">
                    <a16:rowId xmlns:a16="http://schemas.microsoft.com/office/drawing/2014/main" val="10008"/>
                  </a:ext>
                </a:extLst>
              </a:tr>
              <a:tr h="161925">
                <a:tc>
                  <a:txBody>
                    <a:bodyPr/>
                    <a:lstStyle/>
                    <a:p>
                      <a:pPr algn="r" fontAlgn="b"/>
                      <a:r>
                        <a:rPr lang="es-ES" sz="1600" b="0" i="0" u="none" strike="noStrike">
                          <a:latin typeface="Arial"/>
                        </a:rPr>
                        <a:t>1928</a:t>
                      </a:r>
                    </a:p>
                  </a:txBody>
                  <a:tcPr marL="0" marR="0" marT="0" marB="0" anchor="b">
                    <a:lnL>
                      <a:noFill/>
                    </a:lnL>
                    <a:lnR>
                      <a:noFill/>
                    </a:lnR>
                    <a:lnT>
                      <a:noFill/>
                    </a:lnT>
                    <a:lnB>
                      <a:noFill/>
                    </a:lnB>
                  </a:tcPr>
                </a:tc>
                <a:tc>
                  <a:txBody>
                    <a:bodyPr/>
                    <a:lstStyle/>
                    <a:p>
                      <a:pPr algn="r" fontAlgn="b"/>
                      <a:r>
                        <a:rPr lang="es-ES" sz="1600" b="0" i="0" u="none" strike="noStrike">
                          <a:latin typeface="Arial"/>
                        </a:rPr>
                        <a:t>194</a:t>
                      </a:r>
                    </a:p>
                  </a:txBody>
                  <a:tcPr marL="0" marR="0" marT="0" marB="0" anchor="b">
                    <a:lnL>
                      <a:noFill/>
                    </a:lnL>
                    <a:lnR>
                      <a:noFill/>
                    </a:lnR>
                    <a:lnT>
                      <a:noFill/>
                    </a:lnT>
                    <a:lnB>
                      <a:noFill/>
                    </a:lnB>
                  </a:tcPr>
                </a:tc>
                <a:tc>
                  <a:txBody>
                    <a:bodyPr/>
                    <a:lstStyle/>
                    <a:p>
                      <a:pPr algn="r" fontAlgn="b"/>
                      <a:r>
                        <a:rPr lang="es-ES" sz="1600" b="0" i="0" u="none" strike="noStrike">
                          <a:latin typeface="Arial"/>
                        </a:rPr>
                        <a:t>782</a:t>
                      </a:r>
                    </a:p>
                  </a:txBody>
                  <a:tcPr marL="0" marR="0" marT="0" marB="0" anchor="b">
                    <a:lnL>
                      <a:noFill/>
                    </a:lnL>
                    <a:lnR>
                      <a:noFill/>
                    </a:lnR>
                    <a:lnT>
                      <a:noFill/>
                    </a:lnT>
                    <a:lnB>
                      <a:noFill/>
                    </a:lnB>
                  </a:tcPr>
                </a:tc>
                <a:extLst>
                  <a:ext uri="{0D108BD9-81ED-4DB2-BD59-A6C34878D82A}">
                    <a16:rowId xmlns:a16="http://schemas.microsoft.com/office/drawing/2014/main" val="10009"/>
                  </a:ext>
                </a:extLst>
              </a:tr>
              <a:tr h="161925">
                <a:tc>
                  <a:txBody>
                    <a:bodyPr/>
                    <a:lstStyle/>
                    <a:p>
                      <a:pPr algn="r" fontAlgn="b"/>
                      <a:r>
                        <a:rPr lang="es-ES" sz="1600" b="0" i="0" u="none" strike="noStrike">
                          <a:latin typeface="Arial"/>
                        </a:rPr>
                        <a:t>1938</a:t>
                      </a:r>
                    </a:p>
                  </a:txBody>
                  <a:tcPr marL="0" marR="0" marT="0" marB="0" anchor="b">
                    <a:lnL>
                      <a:noFill/>
                    </a:lnL>
                    <a:lnR>
                      <a:noFill/>
                    </a:lnR>
                    <a:lnT>
                      <a:noFill/>
                    </a:lnT>
                    <a:lnB>
                      <a:noFill/>
                    </a:lnB>
                  </a:tcPr>
                </a:tc>
                <a:tc>
                  <a:txBody>
                    <a:bodyPr/>
                    <a:lstStyle/>
                    <a:p>
                      <a:pPr algn="r" fontAlgn="b"/>
                      <a:r>
                        <a:rPr lang="es-ES" sz="1600" b="0" i="0" u="none" strike="noStrike">
                          <a:latin typeface="Arial"/>
                        </a:rPr>
                        <a:t>202</a:t>
                      </a:r>
                    </a:p>
                  </a:txBody>
                  <a:tcPr marL="0" marR="0" marT="0" marB="0" anchor="b">
                    <a:lnL>
                      <a:noFill/>
                    </a:lnL>
                    <a:lnR>
                      <a:noFill/>
                    </a:lnR>
                    <a:lnT>
                      <a:noFill/>
                    </a:lnT>
                    <a:lnB>
                      <a:noFill/>
                    </a:lnB>
                  </a:tcPr>
                </a:tc>
                <a:tc>
                  <a:txBody>
                    <a:bodyPr/>
                    <a:lstStyle/>
                    <a:p>
                      <a:pPr algn="r" fontAlgn="b"/>
                      <a:r>
                        <a:rPr lang="es-ES" sz="1600" b="0" i="0" u="none" strike="noStrike">
                          <a:latin typeface="Arial"/>
                        </a:rPr>
                        <a:t>856</a:t>
                      </a:r>
                    </a:p>
                  </a:txBody>
                  <a:tcPr marL="0" marR="0" marT="0" marB="0" anchor="b">
                    <a:lnL>
                      <a:noFill/>
                    </a:lnL>
                    <a:lnR>
                      <a:noFill/>
                    </a:lnR>
                    <a:lnT>
                      <a:noFill/>
                    </a:lnT>
                    <a:lnB>
                      <a:noFill/>
                    </a:lnB>
                  </a:tcPr>
                </a:tc>
                <a:extLst>
                  <a:ext uri="{0D108BD9-81ED-4DB2-BD59-A6C34878D82A}">
                    <a16:rowId xmlns:a16="http://schemas.microsoft.com/office/drawing/2014/main" val="10010"/>
                  </a:ext>
                </a:extLst>
              </a:tr>
              <a:tr h="161925">
                <a:tc>
                  <a:txBody>
                    <a:bodyPr/>
                    <a:lstStyle/>
                    <a:p>
                      <a:pPr algn="r" fontAlgn="b"/>
                      <a:r>
                        <a:rPr lang="es-ES" sz="1600" b="0" i="0" u="none" strike="noStrike">
                          <a:latin typeface="Arial"/>
                        </a:rPr>
                        <a:t>1950</a:t>
                      </a:r>
                    </a:p>
                  </a:txBody>
                  <a:tcPr marL="0" marR="0" marT="0" marB="0" anchor="b">
                    <a:lnL>
                      <a:noFill/>
                    </a:lnL>
                    <a:lnR>
                      <a:noFill/>
                    </a:lnR>
                    <a:lnT>
                      <a:noFill/>
                    </a:lnT>
                    <a:lnB>
                      <a:noFill/>
                    </a:lnB>
                  </a:tcPr>
                </a:tc>
                <a:tc>
                  <a:txBody>
                    <a:bodyPr/>
                    <a:lstStyle/>
                    <a:p>
                      <a:pPr algn="r" fontAlgn="b"/>
                      <a:r>
                        <a:rPr lang="es-ES" sz="1600" b="0" i="0" u="none" strike="noStrike">
                          <a:latin typeface="Arial"/>
                        </a:rPr>
                        <a:t>214</a:t>
                      </a:r>
                    </a:p>
                  </a:txBody>
                  <a:tcPr marL="0" marR="0" marT="0" marB="0" anchor="b">
                    <a:lnL>
                      <a:noFill/>
                    </a:lnL>
                    <a:lnR>
                      <a:noFill/>
                    </a:lnR>
                    <a:lnT>
                      <a:noFill/>
                    </a:lnT>
                    <a:lnB>
                      <a:noFill/>
                    </a:lnB>
                  </a:tcPr>
                </a:tc>
                <a:tc>
                  <a:txBody>
                    <a:bodyPr/>
                    <a:lstStyle/>
                    <a:p>
                      <a:pPr algn="r" fontAlgn="b"/>
                      <a:r>
                        <a:rPr lang="es-ES" sz="1600" b="0" i="0" u="none" strike="noStrike" dirty="0" smtClean="0">
                          <a:latin typeface="Arial"/>
                        </a:rPr>
                        <a:t>1.180</a:t>
                      </a:r>
                      <a:endParaRPr lang="es-ES" sz="1600" b="0" i="0" u="none" strike="noStrike" dirty="0">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11"/>
                  </a:ext>
                </a:extLst>
              </a:tr>
              <a:tr h="161925">
                <a:tc>
                  <a:txBody>
                    <a:bodyPr/>
                    <a:lstStyle/>
                    <a:p>
                      <a:pPr algn="r" fontAlgn="b"/>
                      <a:r>
                        <a:rPr lang="es-ES" sz="1600" b="0" i="0" u="none" strike="noStrike">
                          <a:latin typeface="Arial"/>
                        </a:rPr>
                        <a:t>1970</a:t>
                      </a:r>
                    </a:p>
                  </a:txBody>
                  <a:tcPr marL="0" marR="0" marT="0" marB="0" anchor="b">
                    <a:lnL>
                      <a:noFill/>
                    </a:lnL>
                    <a:lnR>
                      <a:noFill/>
                    </a:lnR>
                    <a:lnT>
                      <a:noFill/>
                    </a:lnT>
                    <a:lnB>
                      <a:noFill/>
                    </a:lnB>
                  </a:tcPr>
                </a:tc>
                <a:tc>
                  <a:txBody>
                    <a:bodyPr/>
                    <a:lstStyle/>
                    <a:p>
                      <a:pPr algn="r" fontAlgn="b"/>
                      <a:r>
                        <a:rPr lang="es-ES" sz="1600" b="0" i="0" u="none" strike="noStrike">
                          <a:latin typeface="Arial"/>
                        </a:rPr>
                        <a:t>340</a:t>
                      </a:r>
                    </a:p>
                  </a:txBody>
                  <a:tcPr marL="0" marR="0" marT="0" marB="0" anchor="b">
                    <a:lnL>
                      <a:noFill/>
                    </a:lnL>
                    <a:lnR>
                      <a:noFill/>
                    </a:lnR>
                    <a:lnT>
                      <a:noFill/>
                    </a:lnT>
                    <a:lnB>
                      <a:noFill/>
                    </a:lnB>
                  </a:tcPr>
                </a:tc>
                <a:tc>
                  <a:txBody>
                    <a:bodyPr/>
                    <a:lstStyle/>
                    <a:p>
                      <a:pPr algn="r" fontAlgn="b"/>
                      <a:r>
                        <a:rPr lang="es-ES" sz="1600" b="0" i="0" u="none" strike="noStrike" dirty="0" smtClean="0">
                          <a:latin typeface="Arial"/>
                        </a:rPr>
                        <a:t>2.540</a:t>
                      </a:r>
                      <a:endParaRPr lang="es-ES" sz="1600" b="0" i="0" u="none" strike="noStrike" dirty="0">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12"/>
                  </a:ext>
                </a:extLst>
              </a:tr>
              <a:tr h="161925">
                <a:tc>
                  <a:txBody>
                    <a:bodyPr/>
                    <a:lstStyle/>
                    <a:p>
                      <a:pPr algn="r" fontAlgn="b"/>
                      <a:r>
                        <a:rPr lang="es-ES" sz="1600" b="0" i="0" u="none" strike="noStrike">
                          <a:latin typeface="Arial"/>
                        </a:rPr>
                        <a:t>1980</a:t>
                      </a:r>
                    </a:p>
                  </a:txBody>
                  <a:tcPr marL="0" marR="0" marT="0" marB="0" anchor="b">
                    <a:lnL>
                      <a:noFill/>
                    </a:lnL>
                    <a:lnR>
                      <a:noFill/>
                    </a:lnR>
                    <a:lnT>
                      <a:noFill/>
                    </a:lnT>
                    <a:lnB>
                      <a:noFill/>
                    </a:lnB>
                  </a:tcPr>
                </a:tc>
                <a:tc>
                  <a:txBody>
                    <a:bodyPr/>
                    <a:lstStyle/>
                    <a:p>
                      <a:pPr algn="r" fontAlgn="b"/>
                      <a:r>
                        <a:rPr lang="es-ES" sz="1600" b="0" i="0" u="none" strike="noStrike">
                          <a:latin typeface="Arial"/>
                        </a:rPr>
                        <a:t>390</a:t>
                      </a:r>
                    </a:p>
                  </a:txBody>
                  <a:tcPr marL="0" marR="0" marT="0" marB="0" anchor="b">
                    <a:lnL>
                      <a:noFill/>
                    </a:lnL>
                    <a:lnR>
                      <a:noFill/>
                    </a:lnR>
                    <a:lnT>
                      <a:noFill/>
                    </a:lnT>
                    <a:lnB>
                      <a:noFill/>
                    </a:lnB>
                  </a:tcPr>
                </a:tc>
                <a:tc>
                  <a:txBody>
                    <a:bodyPr/>
                    <a:lstStyle/>
                    <a:p>
                      <a:pPr algn="r" fontAlgn="b"/>
                      <a:r>
                        <a:rPr lang="es-ES" sz="1600" b="0" i="0" u="none" strike="noStrike" dirty="0" smtClean="0">
                          <a:latin typeface="Arial"/>
                        </a:rPr>
                        <a:t>2.920</a:t>
                      </a:r>
                      <a:endParaRPr lang="es-ES" sz="1600" b="0" i="0" u="none" strike="noStrike" dirty="0">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13"/>
                  </a:ext>
                </a:extLst>
              </a:tr>
              <a:tr h="161925">
                <a:tc>
                  <a:txBody>
                    <a:bodyPr/>
                    <a:lstStyle/>
                    <a:p>
                      <a:pPr algn="r" fontAlgn="b"/>
                      <a:r>
                        <a:rPr lang="es-ES" sz="1600" b="0" i="0" u="none" strike="noStrike">
                          <a:latin typeface="Arial"/>
                        </a:rPr>
                        <a:t>1990</a:t>
                      </a:r>
                    </a:p>
                  </a:txBody>
                  <a:tcPr marL="0" marR="0" marT="0" marB="0" anchor="b">
                    <a:lnL>
                      <a:noFill/>
                    </a:lnL>
                    <a:lnR>
                      <a:noFill/>
                    </a:lnR>
                    <a:lnT>
                      <a:noFill/>
                    </a:lnT>
                    <a:lnB>
                      <a:noFill/>
                    </a:lnB>
                  </a:tcPr>
                </a:tc>
                <a:tc>
                  <a:txBody>
                    <a:bodyPr/>
                    <a:lstStyle/>
                    <a:p>
                      <a:pPr algn="r" fontAlgn="b"/>
                      <a:r>
                        <a:rPr lang="es-ES" sz="1600" b="0" i="0" u="none" strike="noStrike">
                          <a:latin typeface="Arial"/>
                        </a:rPr>
                        <a:t>430</a:t>
                      </a:r>
                    </a:p>
                  </a:txBody>
                  <a:tcPr marL="0" marR="0" marT="0" marB="0" anchor="b">
                    <a:lnL>
                      <a:noFill/>
                    </a:lnL>
                    <a:lnR>
                      <a:noFill/>
                    </a:lnR>
                    <a:lnT>
                      <a:noFill/>
                    </a:lnT>
                    <a:lnB>
                      <a:noFill/>
                    </a:lnB>
                  </a:tcPr>
                </a:tc>
                <a:tc>
                  <a:txBody>
                    <a:bodyPr/>
                    <a:lstStyle/>
                    <a:p>
                      <a:pPr algn="r" fontAlgn="b"/>
                      <a:r>
                        <a:rPr lang="es-ES" sz="1600" b="0" i="0" u="none" strike="noStrike" dirty="0" smtClean="0">
                          <a:latin typeface="Arial"/>
                        </a:rPr>
                        <a:t>3.490</a:t>
                      </a:r>
                      <a:endParaRPr lang="es-ES" sz="1600" b="0" i="0" u="none" strike="noStrike" dirty="0">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14"/>
                  </a:ext>
                </a:extLst>
              </a:tr>
              <a:tr h="161925">
                <a:tc>
                  <a:txBody>
                    <a:bodyPr/>
                    <a:lstStyle/>
                    <a:p>
                      <a:pPr algn="r" fontAlgn="b"/>
                      <a:r>
                        <a:rPr lang="es-ES" sz="1600" b="0" i="0" u="none" strike="noStrike">
                          <a:latin typeface="Arial"/>
                        </a:rPr>
                        <a:t>2000</a:t>
                      </a:r>
                    </a:p>
                  </a:txBody>
                  <a:tcPr marL="0" marR="0" marT="0" marB="0" anchor="b">
                    <a:lnL>
                      <a:noFill/>
                    </a:lnL>
                    <a:lnR>
                      <a:noFill/>
                    </a:lnR>
                    <a:lnT>
                      <a:noFill/>
                    </a:lnT>
                    <a:lnB>
                      <a:noFill/>
                    </a:lnB>
                  </a:tcPr>
                </a:tc>
                <a:tc>
                  <a:txBody>
                    <a:bodyPr/>
                    <a:lstStyle/>
                    <a:p>
                      <a:pPr algn="r" fontAlgn="b"/>
                      <a:r>
                        <a:rPr lang="es-ES" sz="1600" b="0" i="0" u="none" strike="noStrike">
                          <a:latin typeface="Arial"/>
                        </a:rPr>
                        <a:t>593</a:t>
                      </a:r>
                    </a:p>
                  </a:txBody>
                  <a:tcPr marL="0" marR="0" marT="0" marB="0" anchor="b">
                    <a:lnL>
                      <a:noFill/>
                    </a:lnL>
                    <a:lnR>
                      <a:noFill/>
                    </a:lnR>
                    <a:lnT>
                      <a:noFill/>
                    </a:lnT>
                    <a:lnB>
                      <a:noFill/>
                    </a:lnB>
                  </a:tcPr>
                </a:tc>
                <a:tc>
                  <a:txBody>
                    <a:bodyPr/>
                    <a:lstStyle/>
                    <a:p>
                      <a:pPr algn="r" fontAlgn="b"/>
                      <a:r>
                        <a:rPr lang="es-ES" sz="1600" b="0" i="0" u="none" strike="noStrike" dirty="0" smtClean="0">
                          <a:latin typeface="Arial"/>
                        </a:rPr>
                        <a:t>4.742</a:t>
                      </a:r>
                      <a:endParaRPr lang="es-ES" sz="1600" b="0" i="0" u="none" strike="noStrike" dirty="0">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15"/>
                  </a:ext>
                </a:extLst>
              </a:tr>
              <a:tr h="161925">
                <a:tc>
                  <a:txBody>
                    <a:bodyPr/>
                    <a:lstStyle/>
                    <a:p>
                      <a:pPr algn="r" fontAlgn="b"/>
                      <a:r>
                        <a:rPr lang="es-ES" sz="1600" b="0" i="0" u="none" strike="noStrike">
                          <a:latin typeface="Arial"/>
                        </a:rPr>
                        <a:t>2007</a:t>
                      </a:r>
                    </a:p>
                  </a:txBody>
                  <a:tcPr marL="0" marR="0" marT="0" marB="0" anchor="b">
                    <a:lnL>
                      <a:noFill/>
                    </a:lnL>
                    <a:lnR>
                      <a:noFill/>
                    </a:lnR>
                    <a:lnT>
                      <a:noFill/>
                    </a:lnT>
                    <a:lnB>
                      <a:noFill/>
                    </a:lnB>
                  </a:tcPr>
                </a:tc>
                <a:tc>
                  <a:txBody>
                    <a:bodyPr/>
                    <a:lstStyle/>
                    <a:p>
                      <a:pPr algn="r" fontAlgn="b"/>
                      <a:r>
                        <a:rPr lang="es-ES" sz="1600" b="0" i="0" u="none" strike="noStrike" dirty="0" smtClean="0">
                          <a:latin typeface="Arial"/>
                        </a:rPr>
                        <a:t>1.213</a:t>
                      </a:r>
                      <a:endParaRPr lang="es-ES" sz="1600" b="0" i="0" u="none" strike="noStrike" dirty="0">
                        <a:latin typeface="Arial"/>
                      </a:endParaRPr>
                    </a:p>
                  </a:txBody>
                  <a:tcPr marL="0" marR="0" marT="0" marB="0" anchor="b">
                    <a:lnL>
                      <a:noFill/>
                    </a:lnL>
                    <a:lnR>
                      <a:noFill/>
                    </a:lnR>
                    <a:lnT>
                      <a:noFill/>
                    </a:lnT>
                    <a:lnB>
                      <a:noFill/>
                    </a:lnB>
                  </a:tcPr>
                </a:tc>
                <a:tc>
                  <a:txBody>
                    <a:bodyPr/>
                    <a:lstStyle/>
                    <a:p>
                      <a:pPr algn="r" fontAlgn="b"/>
                      <a:r>
                        <a:rPr lang="es-ES" sz="1600" b="0" i="0" u="none" strike="noStrike" dirty="0" smtClean="0">
                          <a:latin typeface="Arial"/>
                        </a:rPr>
                        <a:t>6.865</a:t>
                      </a:r>
                      <a:endParaRPr lang="es-ES" sz="1600" b="0" i="0" u="none" strike="noStrike" dirty="0">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16"/>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1331640" y="2060848"/>
          <a:ext cx="5976663" cy="2836902"/>
        </p:xfrm>
        <a:graphic>
          <a:graphicData uri="http://schemas.openxmlformats.org/drawingml/2006/table">
            <a:tbl>
              <a:tblPr/>
              <a:tblGrid>
                <a:gridCol w="853809">
                  <a:extLst>
                    <a:ext uri="{9D8B030D-6E8A-4147-A177-3AD203B41FA5}">
                      <a16:colId xmlns:a16="http://schemas.microsoft.com/office/drawing/2014/main" val="20000"/>
                    </a:ext>
                  </a:extLst>
                </a:gridCol>
                <a:gridCol w="853809">
                  <a:extLst>
                    <a:ext uri="{9D8B030D-6E8A-4147-A177-3AD203B41FA5}">
                      <a16:colId xmlns:a16="http://schemas.microsoft.com/office/drawing/2014/main" val="20001"/>
                    </a:ext>
                  </a:extLst>
                </a:gridCol>
                <a:gridCol w="853809">
                  <a:extLst>
                    <a:ext uri="{9D8B030D-6E8A-4147-A177-3AD203B41FA5}">
                      <a16:colId xmlns:a16="http://schemas.microsoft.com/office/drawing/2014/main" val="20002"/>
                    </a:ext>
                  </a:extLst>
                </a:gridCol>
                <a:gridCol w="853809">
                  <a:extLst>
                    <a:ext uri="{9D8B030D-6E8A-4147-A177-3AD203B41FA5}">
                      <a16:colId xmlns:a16="http://schemas.microsoft.com/office/drawing/2014/main" val="20003"/>
                    </a:ext>
                  </a:extLst>
                </a:gridCol>
                <a:gridCol w="853809">
                  <a:extLst>
                    <a:ext uri="{9D8B030D-6E8A-4147-A177-3AD203B41FA5}">
                      <a16:colId xmlns:a16="http://schemas.microsoft.com/office/drawing/2014/main" val="20004"/>
                    </a:ext>
                  </a:extLst>
                </a:gridCol>
                <a:gridCol w="853809">
                  <a:extLst>
                    <a:ext uri="{9D8B030D-6E8A-4147-A177-3AD203B41FA5}">
                      <a16:colId xmlns:a16="http://schemas.microsoft.com/office/drawing/2014/main" val="20005"/>
                    </a:ext>
                  </a:extLst>
                </a:gridCol>
                <a:gridCol w="853809">
                  <a:extLst>
                    <a:ext uri="{9D8B030D-6E8A-4147-A177-3AD203B41FA5}">
                      <a16:colId xmlns:a16="http://schemas.microsoft.com/office/drawing/2014/main" val="20006"/>
                    </a:ext>
                  </a:extLst>
                </a:gridCol>
              </a:tblGrid>
              <a:tr h="589812">
                <a:tc>
                  <a:txBody>
                    <a:bodyPr/>
                    <a:lstStyle/>
                    <a:p>
                      <a:pPr algn="ctr" fontAlgn="auto"/>
                      <a:endParaRPr lang="es-ES" sz="1400" b="0" i="0" u="none" strike="noStrike" dirty="0">
                        <a:latin typeface="Arial"/>
                      </a:endParaRPr>
                    </a:p>
                  </a:txBody>
                  <a:tcPr marL="9525" marR="9525" marT="9525" marB="0" anchor="b">
                    <a:lnL>
                      <a:noFill/>
                    </a:lnL>
                    <a:lnR>
                      <a:noFill/>
                    </a:lnR>
                    <a:lnT>
                      <a:noFill/>
                    </a:lnT>
                    <a:lnB>
                      <a:noFill/>
                    </a:lnB>
                  </a:tcPr>
                </a:tc>
                <a:tc>
                  <a:txBody>
                    <a:bodyPr/>
                    <a:lstStyle/>
                    <a:p>
                      <a:pPr algn="ctr" fontAlgn="auto"/>
                      <a:r>
                        <a:rPr lang="es-ES" sz="1400" b="0" i="0" u="none" strike="noStrike" dirty="0">
                          <a:latin typeface="Arial"/>
                        </a:rPr>
                        <a:t>Europa </a:t>
                      </a:r>
                    </a:p>
                  </a:txBody>
                  <a:tcPr marL="9525" marR="9525" marT="9525" marB="0" anchor="b">
                    <a:lnL>
                      <a:noFill/>
                    </a:lnL>
                    <a:lnR>
                      <a:noFill/>
                    </a:lnR>
                    <a:lnT>
                      <a:noFill/>
                    </a:lnT>
                    <a:lnB>
                      <a:noFill/>
                    </a:lnB>
                  </a:tcPr>
                </a:tc>
                <a:tc>
                  <a:txBody>
                    <a:bodyPr/>
                    <a:lstStyle/>
                    <a:p>
                      <a:pPr algn="ctr" fontAlgn="auto"/>
                      <a:r>
                        <a:rPr lang="es-ES" sz="1400" b="0" i="0" u="none" strike="noStrike" dirty="0">
                          <a:latin typeface="Arial"/>
                        </a:rPr>
                        <a:t>AL</a:t>
                      </a:r>
                    </a:p>
                  </a:txBody>
                  <a:tcPr marL="9525" marR="9525" marT="9525" marB="0" anchor="b">
                    <a:lnL>
                      <a:noFill/>
                    </a:lnL>
                    <a:lnR>
                      <a:noFill/>
                    </a:lnR>
                    <a:lnT>
                      <a:noFill/>
                    </a:lnT>
                    <a:lnB>
                      <a:noFill/>
                    </a:lnB>
                  </a:tcPr>
                </a:tc>
                <a:tc>
                  <a:txBody>
                    <a:bodyPr/>
                    <a:lstStyle/>
                    <a:p>
                      <a:pPr algn="ctr" fontAlgn="auto"/>
                      <a:r>
                        <a:rPr lang="es-ES" sz="1400" b="0" i="0" u="none" strike="noStrike">
                          <a:latin typeface="Arial"/>
                        </a:rPr>
                        <a:t>Africa</a:t>
                      </a:r>
                    </a:p>
                  </a:txBody>
                  <a:tcPr marL="9525" marR="9525" marT="9525" marB="0" anchor="b">
                    <a:lnL>
                      <a:noFill/>
                    </a:lnL>
                    <a:lnR>
                      <a:noFill/>
                    </a:lnR>
                    <a:lnT>
                      <a:noFill/>
                    </a:lnT>
                    <a:lnB>
                      <a:noFill/>
                    </a:lnB>
                  </a:tcPr>
                </a:tc>
                <a:tc>
                  <a:txBody>
                    <a:bodyPr/>
                    <a:lstStyle/>
                    <a:p>
                      <a:pPr algn="ctr" fontAlgn="auto"/>
                      <a:r>
                        <a:rPr lang="es-ES" sz="1400" b="0" i="0" u="none" strike="noStrike">
                          <a:latin typeface="Arial"/>
                        </a:rPr>
                        <a:t>Asia</a:t>
                      </a:r>
                    </a:p>
                  </a:txBody>
                  <a:tcPr marL="9525" marR="9525" marT="9525" marB="0" anchor="b">
                    <a:lnL>
                      <a:noFill/>
                    </a:lnL>
                    <a:lnR>
                      <a:noFill/>
                    </a:lnR>
                    <a:lnT>
                      <a:noFill/>
                    </a:lnT>
                    <a:lnB>
                      <a:noFill/>
                    </a:lnB>
                  </a:tcPr>
                </a:tc>
                <a:tc>
                  <a:txBody>
                    <a:bodyPr/>
                    <a:lstStyle/>
                    <a:p>
                      <a:pPr algn="ctr" fontAlgn="auto"/>
                      <a:r>
                        <a:rPr lang="es-ES" sz="1400" b="0" i="0" u="none" strike="noStrike">
                          <a:latin typeface="Arial"/>
                        </a:rPr>
                        <a:t>China</a:t>
                      </a:r>
                    </a:p>
                  </a:txBody>
                  <a:tcPr marL="9525" marR="9525" marT="9525" marB="0" anchor="b">
                    <a:lnL>
                      <a:noFill/>
                    </a:lnL>
                    <a:lnR>
                      <a:noFill/>
                    </a:lnR>
                    <a:lnT>
                      <a:noFill/>
                    </a:lnT>
                    <a:lnB>
                      <a:noFill/>
                    </a:lnB>
                  </a:tcPr>
                </a:tc>
                <a:tc>
                  <a:txBody>
                    <a:bodyPr/>
                    <a:lstStyle/>
                    <a:p>
                      <a:pPr algn="ctr" fontAlgn="auto"/>
                      <a:r>
                        <a:rPr lang="es-ES" sz="1400" b="0" i="0" u="none" strike="noStrike">
                          <a:latin typeface="Arial"/>
                        </a:rPr>
                        <a:t>India</a:t>
                      </a:r>
                    </a:p>
                  </a:txBody>
                  <a:tcPr marL="9525" marR="9525" marT="9525" marB="0" anchor="b">
                    <a:lnL>
                      <a:noFill/>
                    </a:lnL>
                    <a:lnR>
                      <a:noFill/>
                    </a:lnR>
                    <a:lnT>
                      <a:noFill/>
                    </a:lnT>
                    <a:lnB>
                      <a:noFill/>
                    </a:lnB>
                  </a:tcPr>
                </a:tc>
                <a:extLst>
                  <a:ext uri="{0D108BD9-81ED-4DB2-BD59-A6C34878D82A}">
                    <a16:rowId xmlns:a16="http://schemas.microsoft.com/office/drawing/2014/main" val="10000"/>
                  </a:ext>
                </a:extLst>
              </a:tr>
              <a:tr h="224709">
                <a:tc>
                  <a:txBody>
                    <a:bodyPr/>
                    <a:lstStyle/>
                    <a:p>
                      <a:pPr algn="l" fontAlgn="b"/>
                      <a:endParaRPr lang="es-ES" sz="1400" b="0" i="0" u="none" strike="noStrike">
                        <a:latin typeface="Arial"/>
                      </a:endParaRPr>
                    </a:p>
                  </a:txBody>
                  <a:tcPr marL="9525" marR="9525" marT="9525" marB="0" anchor="b">
                    <a:lnL>
                      <a:noFill/>
                    </a:lnL>
                    <a:lnR>
                      <a:noFill/>
                    </a:lnR>
                    <a:lnT>
                      <a:noFill/>
                    </a:lnT>
                    <a:lnB>
                      <a:noFill/>
                    </a:lnB>
                  </a:tcPr>
                </a:tc>
                <a:tc>
                  <a:txBody>
                    <a:bodyPr/>
                    <a:lstStyle/>
                    <a:p>
                      <a:pPr algn="l" fontAlgn="b"/>
                      <a:endParaRPr lang="es-ES" sz="1400" b="0" i="0" u="none" strike="noStrike">
                        <a:latin typeface="Arial"/>
                      </a:endParaRPr>
                    </a:p>
                  </a:txBody>
                  <a:tcPr marL="9525" marR="9525" marT="9525" marB="0" anchor="b">
                    <a:lnL>
                      <a:noFill/>
                    </a:lnL>
                    <a:lnR>
                      <a:noFill/>
                    </a:lnR>
                    <a:lnT>
                      <a:noFill/>
                    </a:lnT>
                    <a:lnB>
                      <a:noFill/>
                    </a:lnB>
                  </a:tcPr>
                </a:tc>
                <a:tc>
                  <a:txBody>
                    <a:bodyPr/>
                    <a:lstStyle/>
                    <a:p>
                      <a:pPr algn="l" fontAlgn="b"/>
                      <a:endParaRPr lang="es-ES" sz="1400" b="0" i="0" u="none" strike="noStrike">
                        <a:latin typeface="Arial"/>
                      </a:endParaRPr>
                    </a:p>
                  </a:txBody>
                  <a:tcPr marL="9525" marR="9525" marT="9525" marB="0" anchor="b">
                    <a:lnL>
                      <a:noFill/>
                    </a:lnL>
                    <a:lnR>
                      <a:noFill/>
                    </a:lnR>
                    <a:lnT>
                      <a:noFill/>
                    </a:lnT>
                    <a:lnB>
                      <a:noFill/>
                    </a:lnB>
                  </a:tcPr>
                </a:tc>
                <a:tc>
                  <a:txBody>
                    <a:bodyPr/>
                    <a:lstStyle/>
                    <a:p>
                      <a:pPr algn="l" fontAlgn="b"/>
                      <a:endParaRPr lang="es-ES" sz="1400" b="0" i="0" u="none" strike="noStrike">
                        <a:latin typeface="Arial"/>
                      </a:endParaRPr>
                    </a:p>
                  </a:txBody>
                  <a:tcPr marL="9525" marR="9525" marT="9525" marB="0" anchor="b">
                    <a:lnL>
                      <a:noFill/>
                    </a:lnL>
                    <a:lnR>
                      <a:noFill/>
                    </a:lnR>
                    <a:lnT>
                      <a:noFill/>
                    </a:lnT>
                    <a:lnB>
                      <a:noFill/>
                    </a:lnB>
                  </a:tcPr>
                </a:tc>
                <a:tc>
                  <a:txBody>
                    <a:bodyPr/>
                    <a:lstStyle/>
                    <a:p>
                      <a:pPr algn="l" fontAlgn="b"/>
                      <a:endParaRPr lang="es-ES" sz="1400" b="0" i="0" u="none" strike="noStrike">
                        <a:latin typeface="Arial"/>
                      </a:endParaRPr>
                    </a:p>
                  </a:txBody>
                  <a:tcPr marL="9525" marR="9525" marT="9525" marB="0" anchor="b">
                    <a:lnL>
                      <a:noFill/>
                    </a:lnL>
                    <a:lnR>
                      <a:noFill/>
                    </a:lnR>
                    <a:lnT>
                      <a:noFill/>
                    </a:lnT>
                    <a:lnB>
                      <a:noFill/>
                    </a:lnB>
                  </a:tcPr>
                </a:tc>
                <a:tc>
                  <a:txBody>
                    <a:bodyPr/>
                    <a:lstStyle/>
                    <a:p>
                      <a:pPr algn="l" fontAlgn="b"/>
                      <a:endParaRPr lang="es-ES" sz="1400" b="0" i="0" u="none" strike="noStrike">
                        <a:latin typeface="Arial"/>
                      </a:endParaRPr>
                    </a:p>
                  </a:txBody>
                  <a:tcPr marL="9525" marR="9525" marT="9525" marB="0" anchor="b">
                    <a:lnL>
                      <a:noFill/>
                    </a:lnL>
                    <a:lnR>
                      <a:noFill/>
                    </a:lnR>
                    <a:lnT>
                      <a:noFill/>
                    </a:lnT>
                    <a:lnB>
                      <a:noFill/>
                    </a:lnB>
                  </a:tcPr>
                </a:tc>
                <a:tc>
                  <a:txBody>
                    <a:bodyPr/>
                    <a:lstStyle/>
                    <a:p>
                      <a:pPr algn="l" fontAlgn="b"/>
                      <a:endParaRPr lang="es-ES" sz="1400" b="0" i="0" u="none" strike="noStrike">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01"/>
                  </a:ext>
                </a:extLst>
              </a:tr>
              <a:tr h="224709">
                <a:tc>
                  <a:txBody>
                    <a:bodyPr/>
                    <a:lstStyle/>
                    <a:p>
                      <a:pPr algn="l" fontAlgn="b"/>
                      <a:endParaRPr lang="es-ES" sz="1400" b="0" i="0" u="none" strike="noStrike">
                        <a:latin typeface="Arial"/>
                      </a:endParaRPr>
                    </a:p>
                  </a:txBody>
                  <a:tcPr marL="9525" marR="9525" marT="9525" marB="0" anchor="b">
                    <a:lnL>
                      <a:noFill/>
                    </a:lnL>
                    <a:lnR>
                      <a:noFill/>
                    </a:lnR>
                    <a:lnT>
                      <a:noFill/>
                    </a:lnT>
                    <a:lnB>
                      <a:noFill/>
                    </a:lnB>
                  </a:tcPr>
                </a:tc>
                <a:tc>
                  <a:txBody>
                    <a:bodyPr/>
                    <a:lstStyle/>
                    <a:p>
                      <a:pPr algn="l" fontAlgn="b"/>
                      <a:endParaRPr lang="es-ES" sz="1400" b="0" i="0" u="none" strike="noStrike">
                        <a:latin typeface="Arial"/>
                      </a:endParaRPr>
                    </a:p>
                  </a:txBody>
                  <a:tcPr marL="9525" marR="9525" marT="9525" marB="0" anchor="b">
                    <a:lnL>
                      <a:noFill/>
                    </a:lnL>
                    <a:lnR>
                      <a:noFill/>
                    </a:lnR>
                    <a:lnT>
                      <a:noFill/>
                    </a:lnT>
                    <a:lnB>
                      <a:noFill/>
                    </a:lnB>
                  </a:tcPr>
                </a:tc>
                <a:tc>
                  <a:txBody>
                    <a:bodyPr/>
                    <a:lstStyle/>
                    <a:p>
                      <a:pPr algn="l" fontAlgn="b"/>
                      <a:endParaRPr lang="es-ES" sz="1400" b="0" i="0" u="none" strike="noStrike">
                        <a:latin typeface="Arial"/>
                      </a:endParaRPr>
                    </a:p>
                  </a:txBody>
                  <a:tcPr marL="9525" marR="9525" marT="9525" marB="0" anchor="b">
                    <a:lnL>
                      <a:noFill/>
                    </a:lnL>
                    <a:lnR>
                      <a:noFill/>
                    </a:lnR>
                    <a:lnT>
                      <a:noFill/>
                    </a:lnT>
                    <a:lnB>
                      <a:noFill/>
                    </a:lnB>
                  </a:tcPr>
                </a:tc>
                <a:tc>
                  <a:txBody>
                    <a:bodyPr/>
                    <a:lstStyle/>
                    <a:p>
                      <a:pPr algn="l" fontAlgn="b"/>
                      <a:endParaRPr lang="es-ES" sz="1400" b="0" i="0" u="none" strike="noStrike" dirty="0">
                        <a:latin typeface="Arial"/>
                      </a:endParaRPr>
                    </a:p>
                  </a:txBody>
                  <a:tcPr marL="9525" marR="9525" marT="9525" marB="0" anchor="b">
                    <a:lnL>
                      <a:noFill/>
                    </a:lnL>
                    <a:lnR>
                      <a:noFill/>
                    </a:lnR>
                    <a:lnT>
                      <a:noFill/>
                    </a:lnT>
                    <a:lnB>
                      <a:noFill/>
                    </a:lnB>
                  </a:tcPr>
                </a:tc>
                <a:tc>
                  <a:txBody>
                    <a:bodyPr/>
                    <a:lstStyle/>
                    <a:p>
                      <a:pPr algn="l" fontAlgn="b"/>
                      <a:endParaRPr lang="es-ES" sz="1400" b="0" i="0" u="none" strike="noStrike">
                        <a:latin typeface="Arial"/>
                      </a:endParaRPr>
                    </a:p>
                  </a:txBody>
                  <a:tcPr marL="9525" marR="9525" marT="9525" marB="0" anchor="b">
                    <a:lnL>
                      <a:noFill/>
                    </a:lnL>
                    <a:lnR>
                      <a:noFill/>
                    </a:lnR>
                    <a:lnT>
                      <a:noFill/>
                    </a:lnT>
                    <a:lnB>
                      <a:noFill/>
                    </a:lnB>
                  </a:tcPr>
                </a:tc>
                <a:tc>
                  <a:txBody>
                    <a:bodyPr/>
                    <a:lstStyle/>
                    <a:p>
                      <a:pPr algn="l" fontAlgn="b"/>
                      <a:endParaRPr lang="es-ES" sz="1400" b="0" i="0" u="none" strike="noStrike">
                        <a:latin typeface="Arial"/>
                      </a:endParaRPr>
                    </a:p>
                  </a:txBody>
                  <a:tcPr marL="9525" marR="9525" marT="9525" marB="0" anchor="b">
                    <a:lnL>
                      <a:noFill/>
                    </a:lnL>
                    <a:lnR>
                      <a:noFill/>
                    </a:lnR>
                    <a:lnT>
                      <a:noFill/>
                    </a:lnT>
                    <a:lnB>
                      <a:noFill/>
                    </a:lnB>
                  </a:tcPr>
                </a:tc>
                <a:tc>
                  <a:txBody>
                    <a:bodyPr/>
                    <a:lstStyle/>
                    <a:p>
                      <a:pPr algn="l" fontAlgn="b"/>
                      <a:endParaRPr lang="es-ES" sz="1400" b="0" i="0" u="none" strike="noStrike">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02"/>
                  </a:ext>
                </a:extLst>
              </a:tr>
              <a:tr h="224709">
                <a:tc>
                  <a:txBody>
                    <a:bodyPr/>
                    <a:lstStyle/>
                    <a:p>
                      <a:pPr algn="r" fontAlgn="b"/>
                      <a:r>
                        <a:rPr lang="es-ES" sz="1400" b="0" i="0" u="none" strike="noStrike" dirty="0">
                          <a:latin typeface="Arial"/>
                        </a:rPr>
                        <a:t>1000</a:t>
                      </a:r>
                    </a:p>
                  </a:txBody>
                  <a:tcPr marL="9525" marR="9525" marT="9525" marB="0" anchor="b">
                    <a:lnL>
                      <a:noFill/>
                    </a:lnL>
                    <a:lnR>
                      <a:noFill/>
                    </a:lnR>
                    <a:lnT>
                      <a:noFill/>
                    </a:lnT>
                    <a:lnB>
                      <a:noFill/>
                    </a:lnB>
                  </a:tcPr>
                </a:tc>
                <a:tc>
                  <a:txBody>
                    <a:bodyPr/>
                    <a:lstStyle/>
                    <a:p>
                      <a:pPr algn="r" fontAlgn="b"/>
                      <a:r>
                        <a:rPr lang="es-ES" sz="1400" b="0" i="0" u="none" strike="noStrike">
                          <a:latin typeface="Arial"/>
                        </a:rPr>
                        <a:t>427</a:t>
                      </a:r>
                    </a:p>
                  </a:txBody>
                  <a:tcPr marL="9525" marR="9525" marT="9525" marB="0" anchor="b">
                    <a:lnL>
                      <a:noFill/>
                    </a:lnL>
                    <a:lnR>
                      <a:noFill/>
                    </a:lnR>
                    <a:lnT>
                      <a:noFill/>
                    </a:lnT>
                    <a:lnB>
                      <a:noFill/>
                    </a:lnB>
                  </a:tcPr>
                </a:tc>
                <a:tc>
                  <a:txBody>
                    <a:bodyPr/>
                    <a:lstStyle/>
                    <a:p>
                      <a:pPr algn="r" fontAlgn="b"/>
                      <a:r>
                        <a:rPr lang="es-ES" sz="1400" b="0" i="0" u="none" strike="noStrike">
                          <a:latin typeface="Arial"/>
                        </a:rPr>
                        <a:t>400</a:t>
                      </a:r>
                    </a:p>
                  </a:txBody>
                  <a:tcPr marL="9525" marR="9525" marT="9525" marB="0" anchor="b">
                    <a:lnL>
                      <a:noFill/>
                    </a:lnL>
                    <a:lnR>
                      <a:noFill/>
                    </a:lnR>
                    <a:lnT>
                      <a:noFill/>
                    </a:lnT>
                    <a:lnB>
                      <a:noFill/>
                    </a:lnB>
                  </a:tcPr>
                </a:tc>
                <a:tc>
                  <a:txBody>
                    <a:bodyPr/>
                    <a:lstStyle/>
                    <a:p>
                      <a:pPr algn="r" fontAlgn="b"/>
                      <a:r>
                        <a:rPr lang="es-ES" sz="1400" b="1" i="0" u="none" strike="noStrike" dirty="0">
                          <a:latin typeface="Arial"/>
                        </a:rPr>
                        <a:t>425</a:t>
                      </a:r>
                    </a:p>
                  </a:txBody>
                  <a:tcPr marL="9525" marR="9525" marT="9525" marB="0" anchor="b">
                    <a:lnL>
                      <a:noFill/>
                    </a:lnL>
                    <a:lnR>
                      <a:noFill/>
                    </a:lnR>
                    <a:lnT>
                      <a:noFill/>
                    </a:lnT>
                    <a:lnB>
                      <a:noFill/>
                    </a:lnB>
                  </a:tcPr>
                </a:tc>
                <a:tc>
                  <a:txBody>
                    <a:bodyPr/>
                    <a:lstStyle/>
                    <a:p>
                      <a:pPr algn="r" fontAlgn="b"/>
                      <a:r>
                        <a:rPr lang="es-ES" sz="1400" b="1" i="0" u="none" strike="noStrike" dirty="0">
                          <a:latin typeface="Arial"/>
                        </a:rPr>
                        <a:t>470</a:t>
                      </a:r>
                    </a:p>
                  </a:txBody>
                  <a:tcPr marL="9525" marR="9525" marT="9525" marB="0" anchor="b">
                    <a:lnL>
                      <a:noFill/>
                    </a:lnL>
                    <a:lnR>
                      <a:noFill/>
                    </a:lnR>
                    <a:lnT>
                      <a:noFill/>
                    </a:lnT>
                    <a:lnB>
                      <a:noFill/>
                    </a:lnB>
                  </a:tcPr>
                </a:tc>
                <a:tc>
                  <a:txBody>
                    <a:bodyPr/>
                    <a:lstStyle/>
                    <a:p>
                      <a:pPr algn="r" fontAlgn="b"/>
                      <a:r>
                        <a:rPr lang="es-ES" sz="1400" b="1" i="0" u="none" strike="noStrike" dirty="0">
                          <a:latin typeface="Arial"/>
                        </a:rPr>
                        <a:t>466</a:t>
                      </a:r>
                    </a:p>
                  </a:txBody>
                  <a:tcPr marL="9525" marR="9525" marT="9525" marB="0" anchor="b">
                    <a:lnL>
                      <a:noFill/>
                    </a:lnL>
                    <a:lnR>
                      <a:noFill/>
                    </a:lnR>
                    <a:lnT>
                      <a:noFill/>
                    </a:lnT>
                    <a:lnB>
                      <a:noFill/>
                    </a:lnB>
                  </a:tcPr>
                </a:tc>
                <a:tc>
                  <a:txBody>
                    <a:bodyPr/>
                    <a:lstStyle/>
                    <a:p>
                      <a:pPr algn="r" fontAlgn="b"/>
                      <a:r>
                        <a:rPr lang="es-ES" sz="1400" b="1" i="0" u="none" strike="noStrike" dirty="0">
                          <a:latin typeface="Arial"/>
                        </a:rPr>
                        <a:t>450</a:t>
                      </a:r>
                    </a:p>
                  </a:txBody>
                  <a:tcPr marL="9525" marR="9525" marT="9525" marB="0" anchor="b">
                    <a:lnL>
                      <a:noFill/>
                    </a:lnL>
                    <a:lnR>
                      <a:noFill/>
                    </a:lnR>
                    <a:lnT>
                      <a:noFill/>
                    </a:lnT>
                    <a:lnB>
                      <a:noFill/>
                    </a:lnB>
                  </a:tcPr>
                </a:tc>
                <a:extLst>
                  <a:ext uri="{0D108BD9-81ED-4DB2-BD59-A6C34878D82A}">
                    <a16:rowId xmlns:a16="http://schemas.microsoft.com/office/drawing/2014/main" val="10003"/>
                  </a:ext>
                </a:extLst>
              </a:tr>
              <a:tr h="224709">
                <a:tc>
                  <a:txBody>
                    <a:bodyPr/>
                    <a:lstStyle/>
                    <a:p>
                      <a:pPr algn="r" fontAlgn="b"/>
                      <a:r>
                        <a:rPr lang="es-ES" sz="1400" b="0" i="0" u="none" strike="noStrike" dirty="0">
                          <a:latin typeface="Arial"/>
                        </a:rPr>
                        <a:t>1500</a:t>
                      </a:r>
                    </a:p>
                  </a:txBody>
                  <a:tcPr marL="9525" marR="9525" marT="9525" marB="0" anchor="b">
                    <a:lnL>
                      <a:noFill/>
                    </a:lnL>
                    <a:lnR>
                      <a:noFill/>
                    </a:lnR>
                    <a:lnT>
                      <a:noFill/>
                    </a:lnT>
                    <a:lnB>
                      <a:noFill/>
                    </a:lnB>
                  </a:tcPr>
                </a:tc>
                <a:tc>
                  <a:txBody>
                    <a:bodyPr/>
                    <a:lstStyle/>
                    <a:p>
                      <a:pPr algn="r" fontAlgn="b"/>
                      <a:r>
                        <a:rPr lang="es-ES" sz="1400" b="0" i="0" u="none" strike="noStrike" dirty="0">
                          <a:latin typeface="Arial"/>
                        </a:rPr>
                        <a:t>771</a:t>
                      </a:r>
                    </a:p>
                  </a:txBody>
                  <a:tcPr marL="9525" marR="9525" marT="9525" marB="0" anchor="b">
                    <a:lnL>
                      <a:noFill/>
                    </a:lnL>
                    <a:lnR>
                      <a:noFill/>
                    </a:lnR>
                    <a:lnT>
                      <a:noFill/>
                    </a:lnT>
                    <a:lnB>
                      <a:noFill/>
                    </a:lnB>
                  </a:tcPr>
                </a:tc>
                <a:tc>
                  <a:txBody>
                    <a:bodyPr/>
                    <a:lstStyle/>
                    <a:p>
                      <a:pPr algn="r" fontAlgn="b"/>
                      <a:r>
                        <a:rPr lang="es-ES" sz="1400" b="0" i="0" u="none" strike="noStrike" dirty="0">
                          <a:latin typeface="Arial"/>
                        </a:rPr>
                        <a:t>416</a:t>
                      </a:r>
                    </a:p>
                  </a:txBody>
                  <a:tcPr marL="9525" marR="9525" marT="9525" marB="0" anchor="b">
                    <a:lnL>
                      <a:noFill/>
                    </a:lnL>
                    <a:lnR>
                      <a:noFill/>
                    </a:lnR>
                    <a:lnT>
                      <a:noFill/>
                    </a:lnT>
                    <a:lnB>
                      <a:noFill/>
                    </a:lnB>
                  </a:tcPr>
                </a:tc>
                <a:tc>
                  <a:txBody>
                    <a:bodyPr/>
                    <a:lstStyle/>
                    <a:p>
                      <a:pPr algn="r" fontAlgn="b"/>
                      <a:r>
                        <a:rPr lang="es-ES" sz="1400" b="0" i="0" u="none" strike="noStrike">
                          <a:latin typeface="Arial"/>
                        </a:rPr>
                        <a:t>414</a:t>
                      </a:r>
                    </a:p>
                  </a:txBody>
                  <a:tcPr marL="9525" marR="9525" marT="9525" marB="0" anchor="b">
                    <a:lnL>
                      <a:noFill/>
                    </a:lnL>
                    <a:lnR>
                      <a:noFill/>
                    </a:lnR>
                    <a:lnT>
                      <a:noFill/>
                    </a:lnT>
                    <a:lnB>
                      <a:noFill/>
                    </a:lnB>
                  </a:tcPr>
                </a:tc>
                <a:tc>
                  <a:txBody>
                    <a:bodyPr/>
                    <a:lstStyle/>
                    <a:p>
                      <a:pPr algn="r" fontAlgn="b"/>
                      <a:r>
                        <a:rPr lang="es-ES" sz="1400" b="0" i="0" u="none" strike="noStrike" dirty="0">
                          <a:latin typeface="Arial"/>
                        </a:rPr>
                        <a:t>568</a:t>
                      </a:r>
                    </a:p>
                  </a:txBody>
                  <a:tcPr marL="9525" marR="9525" marT="9525" marB="0" anchor="b">
                    <a:lnL>
                      <a:noFill/>
                    </a:lnL>
                    <a:lnR>
                      <a:noFill/>
                    </a:lnR>
                    <a:lnT>
                      <a:noFill/>
                    </a:lnT>
                    <a:lnB>
                      <a:noFill/>
                    </a:lnB>
                  </a:tcPr>
                </a:tc>
                <a:tc>
                  <a:txBody>
                    <a:bodyPr/>
                    <a:lstStyle/>
                    <a:p>
                      <a:pPr algn="r" fontAlgn="b"/>
                      <a:r>
                        <a:rPr lang="es-ES" sz="1400" b="0" i="0" u="none" strike="noStrike">
                          <a:latin typeface="Arial"/>
                        </a:rPr>
                        <a:t>600</a:t>
                      </a:r>
                    </a:p>
                  </a:txBody>
                  <a:tcPr marL="9525" marR="9525" marT="9525" marB="0" anchor="b">
                    <a:lnL>
                      <a:noFill/>
                    </a:lnL>
                    <a:lnR>
                      <a:noFill/>
                    </a:lnR>
                    <a:lnT>
                      <a:noFill/>
                    </a:lnT>
                    <a:lnB>
                      <a:noFill/>
                    </a:lnB>
                  </a:tcPr>
                </a:tc>
                <a:tc>
                  <a:txBody>
                    <a:bodyPr/>
                    <a:lstStyle/>
                    <a:p>
                      <a:pPr algn="r" fontAlgn="b"/>
                      <a:r>
                        <a:rPr lang="es-ES" sz="1400" b="0" i="0" u="none" strike="noStrike">
                          <a:latin typeface="Arial"/>
                        </a:rPr>
                        <a:t>550</a:t>
                      </a:r>
                    </a:p>
                  </a:txBody>
                  <a:tcPr marL="9525" marR="9525" marT="9525" marB="0" anchor="b">
                    <a:lnL>
                      <a:noFill/>
                    </a:lnL>
                    <a:lnR>
                      <a:noFill/>
                    </a:lnR>
                    <a:lnT>
                      <a:noFill/>
                    </a:lnT>
                    <a:lnB>
                      <a:noFill/>
                    </a:lnB>
                  </a:tcPr>
                </a:tc>
                <a:extLst>
                  <a:ext uri="{0D108BD9-81ED-4DB2-BD59-A6C34878D82A}">
                    <a16:rowId xmlns:a16="http://schemas.microsoft.com/office/drawing/2014/main" val="10004"/>
                  </a:ext>
                </a:extLst>
              </a:tr>
              <a:tr h="224709">
                <a:tc>
                  <a:txBody>
                    <a:bodyPr/>
                    <a:lstStyle/>
                    <a:p>
                      <a:pPr algn="r" fontAlgn="b"/>
                      <a:r>
                        <a:rPr lang="es-ES" sz="1400" b="0" i="0" u="none" strike="noStrike">
                          <a:latin typeface="Arial"/>
                        </a:rPr>
                        <a:t>1600</a:t>
                      </a:r>
                    </a:p>
                  </a:txBody>
                  <a:tcPr marL="9525" marR="9525" marT="9525" marB="0" anchor="b">
                    <a:lnL>
                      <a:noFill/>
                    </a:lnL>
                    <a:lnR>
                      <a:noFill/>
                    </a:lnR>
                    <a:lnT>
                      <a:noFill/>
                    </a:lnT>
                    <a:lnB>
                      <a:noFill/>
                    </a:lnB>
                  </a:tcPr>
                </a:tc>
                <a:tc>
                  <a:txBody>
                    <a:bodyPr/>
                    <a:lstStyle/>
                    <a:p>
                      <a:pPr algn="r" fontAlgn="b"/>
                      <a:r>
                        <a:rPr lang="es-ES" sz="1400" b="0" i="0" u="none" strike="noStrike">
                          <a:latin typeface="Arial"/>
                        </a:rPr>
                        <a:t>888</a:t>
                      </a:r>
                    </a:p>
                  </a:txBody>
                  <a:tcPr marL="9525" marR="9525" marT="9525" marB="0" anchor="b">
                    <a:lnL>
                      <a:noFill/>
                    </a:lnL>
                    <a:lnR>
                      <a:noFill/>
                    </a:lnR>
                    <a:lnT>
                      <a:noFill/>
                    </a:lnT>
                    <a:lnB>
                      <a:noFill/>
                    </a:lnB>
                  </a:tcPr>
                </a:tc>
                <a:tc>
                  <a:txBody>
                    <a:bodyPr/>
                    <a:lstStyle/>
                    <a:p>
                      <a:pPr algn="r" fontAlgn="b"/>
                      <a:r>
                        <a:rPr lang="es-ES" sz="1400" b="0" i="0" u="none" strike="noStrike" dirty="0">
                          <a:latin typeface="Arial"/>
                        </a:rPr>
                        <a:t>438</a:t>
                      </a:r>
                    </a:p>
                  </a:txBody>
                  <a:tcPr marL="9525" marR="9525" marT="9525" marB="0" anchor="b">
                    <a:lnL>
                      <a:noFill/>
                    </a:lnL>
                    <a:lnR>
                      <a:noFill/>
                    </a:lnR>
                    <a:lnT>
                      <a:noFill/>
                    </a:lnT>
                    <a:lnB>
                      <a:noFill/>
                    </a:lnB>
                  </a:tcPr>
                </a:tc>
                <a:tc>
                  <a:txBody>
                    <a:bodyPr/>
                    <a:lstStyle/>
                    <a:p>
                      <a:pPr algn="r" fontAlgn="b"/>
                      <a:r>
                        <a:rPr lang="es-ES" sz="1400" b="0" i="0" u="none" strike="noStrike" dirty="0">
                          <a:latin typeface="Arial"/>
                        </a:rPr>
                        <a:t>422</a:t>
                      </a:r>
                    </a:p>
                  </a:txBody>
                  <a:tcPr marL="9525" marR="9525" marT="9525" marB="0" anchor="b">
                    <a:lnL>
                      <a:noFill/>
                    </a:lnL>
                    <a:lnR>
                      <a:noFill/>
                    </a:lnR>
                    <a:lnT>
                      <a:noFill/>
                    </a:lnT>
                    <a:lnB>
                      <a:noFill/>
                    </a:lnB>
                  </a:tcPr>
                </a:tc>
                <a:tc>
                  <a:txBody>
                    <a:bodyPr/>
                    <a:lstStyle/>
                    <a:p>
                      <a:pPr algn="r" fontAlgn="b"/>
                      <a:r>
                        <a:rPr lang="es-ES" sz="1400" b="0" i="0" u="none" strike="noStrike" dirty="0">
                          <a:latin typeface="Arial"/>
                        </a:rPr>
                        <a:t>574</a:t>
                      </a:r>
                    </a:p>
                  </a:txBody>
                  <a:tcPr marL="9525" marR="9525" marT="9525" marB="0" anchor="b">
                    <a:lnL>
                      <a:noFill/>
                    </a:lnL>
                    <a:lnR>
                      <a:noFill/>
                    </a:lnR>
                    <a:lnT>
                      <a:noFill/>
                    </a:lnT>
                    <a:lnB>
                      <a:noFill/>
                    </a:lnB>
                  </a:tcPr>
                </a:tc>
                <a:tc>
                  <a:txBody>
                    <a:bodyPr/>
                    <a:lstStyle/>
                    <a:p>
                      <a:pPr algn="r" fontAlgn="b"/>
                      <a:r>
                        <a:rPr lang="es-ES" sz="1400" b="0" i="0" u="none" strike="noStrike">
                          <a:latin typeface="Arial"/>
                        </a:rPr>
                        <a:t>600</a:t>
                      </a:r>
                    </a:p>
                  </a:txBody>
                  <a:tcPr marL="9525" marR="9525" marT="9525" marB="0" anchor="b">
                    <a:lnL>
                      <a:noFill/>
                    </a:lnL>
                    <a:lnR>
                      <a:noFill/>
                    </a:lnR>
                    <a:lnT>
                      <a:noFill/>
                    </a:lnT>
                    <a:lnB>
                      <a:noFill/>
                    </a:lnB>
                  </a:tcPr>
                </a:tc>
                <a:tc>
                  <a:txBody>
                    <a:bodyPr/>
                    <a:lstStyle/>
                    <a:p>
                      <a:pPr algn="r" fontAlgn="b"/>
                      <a:r>
                        <a:rPr lang="es-ES" sz="1400" b="0" i="0" u="none" strike="noStrike">
                          <a:latin typeface="Arial"/>
                        </a:rPr>
                        <a:t>550</a:t>
                      </a:r>
                    </a:p>
                  </a:txBody>
                  <a:tcPr marL="9525" marR="9525" marT="9525" marB="0" anchor="b">
                    <a:lnL>
                      <a:noFill/>
                    </a:lnL>
                    <a:lnR>
                      <a:noFill/>
                    </a:lnR>
                    <a:lnT>
                      <a:noFill/>
                    </a:lnT>
                    <a:lnB>
                      <a:noFill/>
                    </a:lnB>
                  </a:tcPr>
                </a:tc>
                <a:extLst>
                  <a:ext uri="{0D108BD9-81ED-4DB2-BD59-A6C34878D82A}">
                    <a16:rowId xmlns:a16="http://schemas.microsoft.com/office/drawing/2014/main" val="10005"/>
                  </a:ext>
                </a:extLst>
              </a:tr>
              <a:tr h="224709">
                <a:tc>
                  <a:txBody>
                    <a:bodyPr/>
                    <a:lstStyle/>
                    <a:p>
                      <a:pPr algn="r" fontAlgn="b"/>
                      <a:r>
                        <a:rPr lang="es-ES" sz="1400" b="0" i="0" u="none" strike="noStrike">
                          <a:latin typeface="Arial"/>
                        </a:rPr>
                        <a:t>1700</a:t>
                      </a:r>
                    </a:p>
                  </a:txBody>
                  <a:tcPr marL="9525" marR="9525" marT="9525" marB="0" anchor="b">
                    <a:lnL>
                      <a:noFill/>
                    </a:lnL>
                    <a:lnR>
                      <a:noFill/>
                    </a:lnR>
                    <a:lnT>
                      <a:noFill/>
                    </a:lnT>
                    <a:lnB>
                      <a:noFill/>
                    </a:lnB>
                  </a:tcPr>
                </a:tc>
                <a:tc>
                  <a:txBody>
                    <a:bodyPr/>
                    <a:lstStyle/>
                    <a:p>
                      <a:pPr algn="r" fontAlgn="b"/>
                      <a:r>
                        <a:rPr lang="es-ES" sz="1400" b="0" i="0" u="none" strike="noStrike">
                          <a:latin typeface="Arial"/>
                        </a:rPr>
                        <a:t>993</a:t>
                      </a:r>
                    </a:p>
                  </a:txBody>
                  <a:tcPr marL="9525" marR="9525" marT="9525" marB="0" anchor="b">
                    <a:lnL>
                      <a:noFill/>
                    </a:lnL>
                    <a:lnR>
                      <a:noFill/>
                    </a:lnR>
                    <a:lnT>
                      <a:noFill/>
                    </a:lnT>
                    <a:lnB>
                      <a:noFill/>
                    </a:lnB>
                  </a:tcPr>
                </a:tc>
                <a:tc>
                  <a:txBody>
                    <a:bodyPr/>
                    <a:lstStyle/>
                    <a:p>
                      <a:pPr algn="r" fontAlgn="b"/>
                      <a:r>
                        <a:rPr lang="es-ES" sz="1400" b="0" i="0" u="none" strike="noStrike" dirty="0">
                          <a:latin typeface="Arial"/>
                        </a:rPr>
                        <a:t>527</a:t>
                      </a:r>
                    </a:p>
                  </a:txBody>
                  <a:tcPr marL="9525" marR="9525" marT="9525" marB="0" anchor="b">
                    <a:lnL>
                      <a:noFill/>
                    </a:lnL>
                    <a:lnR>
                      <a:noFill/>
                    </a:lnR>
                    <a:lnT>
                      <a:noFill/>
                    </a:lnT>
                    <a:lnB>
                      <a:noFill/>
                    </a:lnB>
                  </a:tcPr>
                </a:tc>
                <a:tc>
                  <a:txBody>
                    <a:bodyPr/>
                    <a:lstStyle/>
                    <a:p>
                      <a:pPr algn="r" fontAlgn="b"/>
                      <a:r>
                        <a:rPr lang="es-ES" sz="1400" b="0" i="0" u="none" strike="noStrike" dirty="0">
                          <a:latin typeface="Arial"/>
                        </a:rPr>
                        <a:t>421</a:t>
                      </a:r>
                    </a:p>
                  </a:txBody>
                  <a:tcPr marL="9525" marR="9525" marT="9525" marB="0" anchor="b">
                    <a:lnL>
                      <a:noFill/>
                    </a:lnL>
                    <a:lnR>
                      <a:noFill/>
                    </a:lnR>
                    <a:lnT>
                      <a:noFill/>
                    </a:lnT>
                    <a:lnB>
                      <a:noFill/>
                    </a:lnB>
                  </a:tcPr>
                </a:tc>
                <a:tc>
                  <a:txBody>
                    <a:bodyPr/>
                    <a:lstStyle/>
                    <a:p>
                      <a:pPr algn="r" fontAlgn="b"/>
                      <a:r>
                        <a:rPr lang="es-ES" sz="1400" b="0" i="0" u="none" strike="noStrike" dirty="0">
                          <a:latin typeface="Arial"/>
                        </a:rPr>
                        <a:t>572</a:t>
                      </a:r>
                    </a:p>
                  </a:txBody>
                  <a:tcPr marL="9525" marR="9525" marT="9525" marB="0" anchor="b">
                    <a:lnL>
                      <a:noFill/>
                    </a:lnL>
                    <a:lnR>
                      <a:noFill/>
                    </a:lnR>
                    <a:lnT>
                      <a:noFill/>
                    </a:lnT>
                    <a:lnB>
                      <a:noFill/>
                    </a:lnB>
                  </a:tcPr>
                </a:tc>
                <a:tc>
                  <a:txBody>
                    <a:bodyPr/>
                    <a:lstStyle/>
                    <a:p>
                      <a:pPr algn="r" fontAlgn="b"/>
                      <a:r>
                        <a:rPr lang="es-ES" sz="1400" b="0" i="0" u="none" strike="noStrike" dirty="0">
                          <a:latin typeface="Arial"/>
                        </a:rPr>
                        <a:t>600</a:t>
                      </a:r>
                    </a:p>
                  </a:txBody>
                  <a:tcPr marL="9525" marR="9525" marT="9525" marB="0" anchor="b">
                    <a:lnL>
                      <a:noFill/>
                    </a:lnL>
                    <a:lnR>
                      <a:noFill/>
                    </a:lnR>
                    <a:lnT>
                      <a:noFill/>
                    </a:lnT>
                    <a:lnB>
                      <a:noFill/>
                    </a:lnB>
                  </a:tcPr>
                </a:tc>
                <a:tc>
                  <a:txBody>
                    <a:bodyPr/>
                    <a:lstStyle/>
                    <a:p>
                      <a:pPr algn="r" fontAlgn="b"/>
                      <a:r>
                        <a:rPr lang="es-ES" sz="1400" b="0" i="0" u="none" strike="noStrike">
                          <a:latin typeface="Arial"/>
                        </a:rPr>
                        <a:t>550</a:t>
                      </a:r>
                    </a:p>
                  </a:txBody>
                  <a:tcPr marL="9525" marR="9525" marT="9525" marB="0" anchor="b">
                    <a:lnL>
                      <a:noFill/>
                    </a:lnL>
                    <a:lnR>
                      <a:noFill/>
                    </a:lnR>
                    <a:lnT>
                      <a:noFill/>
                    </a:lnT>
                    <a:lnB>
                      <a:noFill/>
                    </a:lnB>
                  </a:tcPr>
                </a:tc>
                <a:extLst>
                  <a:ext uri="{0D108BD9-81ED-4DB2-BD59-A6C34878D82A}">
                    <a16:rowId xmlns:a16="http://schemas.microsoft.com/office/drawing/2014/main" val="10006"/>
                  </a:ext>
                </a:extLst>
              </a:tr>
              <a:tr h="224709">
                <a:tc>
                  <a:txBody>
                    <a:bodyPr/>
                    <a:lstStyle/>
                    <a:p>
                      <a:pPr algn="r" fontAlgn="b"/>
                      <a:r>
                        <a:rPr lang="es-ES" sz="1400" b="0" i="0" u="none" strike="noStrike">
                          <a:latin typeface="Arial"/>
                        </a:rPr>
                        <a:t>1820</a:t>
                      </a:r>
                    </a:p>
                  </a:txBody>
                  <a:tcPr marL="9525" marR="9525" marT="9525" marB="0" anchor="b">
                    <a:lnL>
                      <a:noFill/>
                    </a:lnL>
                    <a:lnR>
                      <a:noFill/>
                    </a:lnR>
                    <a:lnT>
                      <a:noFill/>
                    </a:lnT>
                    <a:lnB>
                      <a:noFill/>
                    </a:lnB>
                  </a:tcPr>
                </a:tc>
                <a:tc>
                  <a:txBody>
                    <a:bodyPr/>
                    <a:lstStyle/>
                    <a:p>
                      <a:pPr algn="r" fontAlgn="b"/>
                      <a:r>
                        <a:rPr lang="es-ES" sz="1400" b="0" i="0" u="none" strike="noStrike">
                          <a:latin typeface="Arial"/>
                        </a:rPr>
                        <a:t>1.194</a:t>
                      </a:r>
                    </a:p>
                  </a:txBody>
                  <a:tcPr marL="9525" marR="9525" marT="9525" marB="0" anchor="b">
                    <a:lnL>
                      <a:noFill/>
                    </a:lnL>
                    <a:lnR>
                      <a:noFill/>
                    </a:lnR>
                    <a:lnT>
                      <a:noFill/>
                    </a:lnT>
                    <a:lnB>
                      <a:noFill/>
                    </a:lnB>
                  </a:tcPr>
                </a:tc>
                <a:tc>
                  <a:txBody>
                    <a:bodyPr/>
                    <a:lstStyle/>
                    <a:p>
                      <a:pPr algn="r" fontAlgn="b"/>
                      <a:r>
                        <a:rPr lang="es-ES" sz="1400" b="1" i="0" u="none" strike="noStrike" dirty="0">
                          <a:latin typeface="Arial"/>
                        </a:rPr>
                        <a:t>691</a:t>
                      </a:r>
                    </a:p>
                  </a:txBody>
                  <a:tcPr marL="9525" marR="9525" marT="9525" marB="0" anchor="b">
                    <a:lnL>
                      <a:noFill/>
                    </a:lnL>
                    <a:lnR>
                      <a:noFill/>
                    </a:lnR>
                    <a:lnT>
                      <a:noFill/>
                    </a:lnT>
                    <a:lnB>
                      <a:noFill/>
                    </a:lnB>
                  </a:tcPr>
                </a:tc>
                <a:tc>
                  <a:txBody>
                    <a:bodyPr/>
                    <a:lstStyle/>
                    <a:p>
                      <a:pPr algn="r" fontAlgn="b"/>
                      <a:r>
                        <a:rPr lang="es-ES" sz="1400" b="0" i="0" u="none" strike="noStrike">
                          <a:latin typeface="Arial"/>
                        </a:rPr>
                        <a:t>420</a:t>
                      </a:r>
                    </a:p>
                  </a:txBody>
                  <a:tcPr marL="9525" marR="9525" marT="9525" marB="0" anchor="b">
                    <a:lnL>
                      <a:noFill/>
                    </a:lnL>
                    <a:lnR>
                      <a:noFill/>
                    </a:lnR>
                    <a:lnT>
                      <a:noFill/>
                    </a:lnT>
                    <a:lnB>
                      <a:noFill/>
                    </a:lnB>
                  </a:tcPr>
                </a:tc>
                <a:tc>
                  <a:txBody>
                    <a:bodyPr/>
                    <a:lstStyle/>
                    <a:p>
                      <a:pPr algn="r" fontAlgn="b"/>
                      <a:r>
                        <a:rPr lang="es-ES" sz="1400" b="0" i="0" u="none" strike="noStrike">
                          <a:latin typeface="Arial"/>
                        </a:rPr>
                        <a:t>581</a:t>
                      </a:r>
                    </a:p>
                  </a:txBody>
                  <a:tcPr marL="9525" marR="9525" marT="9525" marB="0" anchor="b">
                    <a:lnL>
                      <a:noFill/>
                    </a:lnL>
                    <a:lnR>
                      <a:noFill/>
                    </a:lnR>
                    <a:lnT>
                      <a:noFill/>
                    </a:lnT>
                    <a:lnB>
                      <a:noFill/>
                    </a:lnB>
                  </a:tcPr>
                </a:tc>
                <a:tc>
                  <a:txBody>
                    <a:bodyPr/>
                    <a:lstStyle/>
                    <a:p>
                      <a:pPr algn="r" fontAlgn="b"/>
                      <a:r>
                        <a:rPr lang="es-ES" sz="1400" b="0" i="0" u="none" strike="noStrike" dirty="0">
                          <a:latin typeface="Arial"/>
                        </a:rPr>
                        <a:t>600</a:t>
                      </a:r>
                    </a:p>
                  </a:txBody>
                  <a:tcPr marL="9525" marR="9525" marT="9525" marB="0" anchor="b">
                    <a:lnL>
                      <a:noFill/>
                    </a:lnL>
                    <a:lnR>
                      <a:noFill/>
                    </a:lnR>
                    <a:lnT>
                      <a:noFill/>
                    </a:lnT>
                    <a:lnB>
                      <a:noFill/>
                    </a:lnB>
                  </a:tcPr>
                </a:tc>
                <a:tc>
                  <a:txBody>
                    <a:bodyPr/>
                    <a:lstStyle/>
                    <a:p>
                      <a:pPr algn="r" fontAlgn="b"/>
                      <a:r>
                        <a:rPr lang="es-ES" sz="1400" b="0" i="0" u="none" strike="noStrike" dirty="0">
                          <a:latin typeface="Arial"/>
                        </a:rPr>
                        <a:t>533</a:t>
                      </a:r>
                    </a:p>
                  </a:txBody>
                  <a:tcPr marL="9525" marR="9525" marT="9525" marB="0" anchor="b">
                    <a:lnL>
                      <a:noFill/>
                    </a:lnL>
                    <a:lnR>
                      <a:noFill/>
                    </a:lnR>
                    <a:lnT>
                      <a:noFill/>
                    </a:lnT>
                    <a:lnB>
                      <a:noFill/>
                    </a:lnB>
                  </a:tcPr>
                </a:tc>
                <a:extLst>
                  <a:ext uri="{0D108BD9-81ED-4DB2-BD59-A6C34878D82A}">
                    <a16:rowId xmlns:a16="http://schemas.microsoft.com/office/drawing/2014/main" val="10007"/>
                  </a:ext>
                </a:extLst>
              </a:tr>
              <a:tr h="224709">
                <a:tc>
                  <a:txBody>
                    <a:bodyPr/>
                    <a:lstStyle/>
                    <a:p>
                      <a:pPr algn="r" fontAlgn="b"/>
                      <a:r>
                        <a:rPr lang="es-ES" sz="1400" b="0" i="0" u="none" strike="noStrike">
                          <a:latin typeface="Arial"/>
                        </a:rPr>
                        <a:t>1870</a:t>
                      </a:r>
                    </a:p>
                  </a:txBody>
                  <a:tcPr marL="9525" marR="9525" marT="9525" marB="0" anchor="b">
                    <a:lnL>
                      <a:noFill/>
                    </a:lnL>
                    <a:lnR>
                      <a:noFill/>
                    </a:lnR>
                    <a:lnT>
                      <a:noFill/>
                    </a:lnT>
                    <a:lnB>
                      <a:noFill/>
                    </a:lnB>
                  </a:tcPr>
                </a:tc>
                <a:tc>
                  <a:txBody>
                    <a:bodyPr/>
                    <a:lstStyle/>
                    <a:p>
                      <a:pPr algn="r" fontAlgn="b"/>
                      <a:r>
                        <a:rPr lang="es-ES" sz="1400" b="0" i="0" u="none" strike="noStrike">
                          <a:latin typeface="Arial"/>
                        </a:rPr>
                        <a:t>1.953</a:t>
                      </a:r>
                    </a:p>
                  </a:txBody>
                  <a:tcPr marL="9525" marR="9525" marT="9525" marB="0" anchor="b">
                    <a:lnL>
                      <a:noFill/>
                    </a:lnL>
                    <a:lnR>
                      <a:noFill/>
                    </a:lnR>
                    <a:lnT>
                      <a:noFill/>
                    </a:lnT>
                    <a:lnB>
                      <a:noFill/>
                    </a:lnB>
                  </a:tcPr>
                </a:tc>
                <a:tc>
                  <a:txBody>
                    <a:bodyPr/>
                    <a:lstStyle/>
                    <a:p>
                      <a:pPr algn="r" fontAlgn="b"/>
                      <a:r>
                        <a:rPr lang="es-ES" sz="1400" b="0" i="0" u="none" strike="noStrike">
                          <a:latin typeface="Arial"/>
                        </a:rPr>
                        <a:t>676</a:t>
                      </a:r>
                    </a:p>
                  </a:txBody>
                  <a:tcPr marL="9525" marR="9525" marT="9525" marB="0" anchor="b">
                    <a:lnL>
                      <a:noFill/>
                    </a:lnL>
                    <a:lnR>
                      <a:noFill/>
                    </a:lnR>
                    <a:lnT>
                      <a:noFill/>
                    </a:lnT>
                    <a:lnB>
                      <a:noFill/>
                    </a:lnB>
                  </a:tcPr>
                </a:tc>
                <a:tc>
                  <a:txBody>
                    <a:bodyPr/>
                    <a:lstStyle/>
                    <a:p>
                      <a:pPr algn="r" fontAlgn="b"/>
                      <a:r>
                        <a:rPr lang="es-ES" sz="1400" b="0" i="0" u="none" strike="noStrike">
                          <a:latin typeface="Arial"/>
                        </a:rPr>
                        <a:t>500</a:t>
                      </a:r>
                    </a:p>
                  </a:txBody>
                  <a:tcPr marL="9525" marR="9525" marT="9525" marB="0" anchor="b">
                    <a:lnL>
                      <a:noFill/>
                    </a:lnL>
                    <a:lnR>
                      <a:noFill/>
                    </a:lnR>
                    <a:lnT>
                      <a:noFill/>
                    </a:lnT>
                    <a:lnB>
                      <a:noFill/>
                    </a:lnB>
                  </a:tcPr>
                </a:tc>
                <a:tc>
                  <a:txBody>
                    <a:bodyPr/>
                    <a:lstStyle/>
                    <a:p>
                      <a:pPr algn="r" fontAlgn="b"/>
                      <a:r>
                        <a:rPr lang="es-ES" sz="1400" b="0" i="0" u="none" strike="noStrike">
                          <a:latin typeface="Arial"/>
                        </a:rPr>
                        <a:t>553</a:t>
                      </a:r>
                    </a:p>
                  </a:txBody>
                  <a:tcPr marL="9525" marR="9525" marT="9525" marB="0" anchor="b">
                    <a:lnL>
                      <a:noFill/>
                    </a:lnL>
                    <a:lnR>
                      <a:noFill/>
                    </a:lnR>
                    <a:lnT>
                      <a:noFill/>
                    </a:lnT>
                    <a:lnB>
                      <a:noFill/>
                    </a:lnB>
                  </a:tcPr>
                </a:tc>
                <a:tc>
                  <a:txBody>
                    <a:bodyPr/>
                    <a:lstStyle/>
                    <a:p>
                      <a:pPr algn="r" fontAlgn="b"/>
                      <a:r>
                        <a:rPr lang="es-ES" sz="1400" b="0" i="0" u="none" strike="noStrike" dirty="0">
                          <a:latin typeface="Arial"/>
                        </a:rPr>
                        <a:t>530</a:t>
                      </a:r>
                    </a:p>
                  </a:txBody>
                  <a:tcPr marL="9525" marR="9525" marT="9525" marB="0" anchor="b">
                    <a:lnL>
                      <a:noFill/>
                    </a:lnL>
                    <a:lnR>
                      <a:noFill/>
                    </a:lnR>
                    <a:lnT>
                      <a:noFill/>
                    </a:lnT>
                    <a:lnB>
                      <a:noFill/>
                    </a:lnB>
                  </a:tcPr>
                </a:tc>
                <a:tc>
                  <a:txBody>
                    <a:bodyPr/>
                    <a:lstStyle/>
                    <a:p>
                      <a:pPr algn="r" fontAlgn="b"/>
                      <a:r>
                        <a:rPr lang="es-ES" sz="1400" b="0" i="0" u="none" strike="noStrike" dirty="0">
                          <a:latin typeface="Arial"/>
                        </a:rPr>
                        <a:t>533</a:t>
                      </a:r>
                    </a:p>
                  </a:txBody>
                  <a:tcPr marL="9525" marR="9525" marT="9525" marB="0" anchor="b">
                    <a:lnL>
                      <a:noFill/>
                    </a:lnL>
                    <a:lnR>
                      <a:noFill/>
                    </a:lnR>
                    <a:lnT>
                      <a:noFill/>
                    </a:lnT>
                    <a:lnB>
                      <a:noFill/>
                    </a:lnB>
                  </a:tcPr>
                </a:tc>
                <a:extLst>
                  <a:ext uri="{0D108BD9-81ED-4DB2-BD59-A6C34878D82A}">
                    <a16:rowId xmlns:a16="http://schemas.microsoft.com/office/drawing/2014/main" val="10008"/>
                  </a:ext>
                </a:extLst>
              </a:tr>
              <a:tr h="224709">
                <a:tc>
                  <a:txBody>
                    <a:bodyPr/>
                    <a:lstStyle/>
                    <a:p>
                      <a:pPr algn="r" fontAlgn="b"/>
                      <a:r>
                        <a:rPr lang="es-ES" sz="1400" b="0" i="0" u="none" strike="noStrike">
                          <a:latin typeface="Arial"/>
                        </a:rPr>
                        <a:t>1950</a:t>
                      </a:r>
                    </a:p>
                  </a:txBody>
                  <a:tcPr marL="9525" marR="9525" marT="9525" marB="0" anchor="b">
                    <a:lnL>
                      <a:noFill/>
                    </a:lnL>
                    <a:lnR>
                      <a:noFill/>
                    </a:lnR>
                    <a:lnT>
                      <a:noFill/>
                    </a:lnT>
                    <a:lnB>
                      <a:noFill/>
                    </a:lnB>
                  </a:tcPr>
                </a:tc>
                <a:tc>
                  <a:txBody>
                    <a:bodyPr/>
                    <a:lstStyle/>
                    <a:p>
                      <a:pPr algn="r" fontAlgn="b"/>
                      <a:r>
                        <a:rPr lang="es-ES" sz="1400" b="0" i="0" u="none" strike="noStrike" dirty="0">
                          <a:latin typeface="Arial"/>
                        </a:rPr>
                        <a:t>4.569</a:t>
                      </a:r>
                    </a:p>
                  </a:txBody>
                  <a:tcPr marL="9525" marR="9525" marT="9525" marB="0" anchor="b">
                    <a:lnL>
                      <a:noFill/>
                    </a:lnL>
                    <a:lnR>
                      <a:noFill/>
                    </a:lnR>
                    <a:lnT>
                      <a:noFill/>
                    </a:lnT>
                    <a:lnB>
                      <a:noFill/>
                    </a:lnB>
                  </a:tcPr>
                </a:tc>
                <a:tc>
                  <a:txBody>
                    <a:bodyPr/>
                    <a:lstStyle/>
                    <a:p>
                      <a:pPr algn="r" fontAlgn="b"/>
                      <a:r>
                        <a:rPr lang="es-ES" sz="1400" b="0" i="0" u="none" strike="noStrike" dirty="0">
                          <a:latin typeface="Arial"/>
                        </a:rPr>
                        <a:t>2.510</a:t>
                      </a:r>
                    </a:p>
                  </a:txBody>
                  <a:tcPr marL="9525" marR="9525" marT="9525" marB="0" anchor="b">
                    <a:lnL>
                      <a:noFill/>
                    </a:lnL>
                    <a:lnR>
                      <a:noFill/>
                    </a:lnR>
                    <a:lnT>
                      <a:noFill/>
                    </a:lnT>
                    <a:lnB>
                      <a:noFill/>
                    </a:lnB>
                  </a:tcPr>
                </a:tc>
                <a:tc>
                  <a:txBody>
                    <a:bodyPr/>
                    <a:lstStyle/>
                    <a:p>
                      <a:pPr algn="r" fontAlgn="b"/>
                      <a:r>
                        <a:rPr lang="es-ES" sz="1400" b="0" i="0" u="none" strike="noStrike">
                          <a:latin typeface="Arial"/>
                        </a:rPr>
                        <a:t>889</a:t>
                      </a:r>
                    </a:p>
                  </a:txBody>
                  <a:tcPr marL="9525" marR="9525" marT="9525" marB="0" anchor="b">
                    <a:lnL>
                      <a:noFill/>
                    </a:lnL>
                    <a:lnR>
                      <a:noFill/>
                    </a:lnR>
                    <a:lnT>
                      <a:noFill/>
                    </a:lnT>
                    <a:lnB>
                      <a:noFill/>
                    </a:lnB>
                  </a:tcPr>
                </a:tc>
                <a:tc>
                  <a:txBody>
                    <a:bodyPr/>
                    <a:lstStyle/>
                    <a:p>
                      <a:pPr algn="r" fontAlgn="b"/>
                      <a:r>
                        <a:rPr lang="es-ES" sz="1400" b="0" i="0" u="none" strike="noStrike">
                          <a:latin typeface="Arial"/>
                        </a:rPr>
                        <a:t>715</a:t>
                      </a:r>
                    </a:p>
                  </a:txBody>
                  <a:tcPr marL="9525" marR="9525" marT="9525" marB="0" anchor="b">
                    <a:lnL>
                      <a:noFill/>
                    </a:lnL>
                    <a:lnR>
                      <a:noFill/>
                    </a:lnR>
                    <a:lnT>
                      <a:noFill/>
                    </a:lnT>
                    <a:lnB>
                      <a:noFill/>
                    </a:lnB>
                  </a:tcPr>
                </a:tc>
                <a:tc>
                  <a:txBody>
                    <a:bodyPr/>
                    <a:lstStyle/>
                    <a:p>
                      <a:pPr algn="r" fontAlgn="b"/>
                      <a:r>
                        <a:rPr lang="es-ES" sz="1400" b="0" i="0" u="none" strike="noStrike" dirty="0">
                          <a:latin typeface="Arial"/>
                        </a:rPr>
                        <a:t>448</a:t>
                      </a:r>
                    </a:p>
                  </a:txBody>
                  <a:tcPr marL="9525" marR="9525" marT="9525" marB="0" anchor="b">
                    <a:lnL>
                      <a:noFill/>
                    </a:lnL>
                    <a:lnR>
                      <a:noFill/>
                    </a:lnR>
                    <a:lnT>
                      <a:noFill/>
                    </a:lnT>
                    <a:lnB>
                      <a:noFill/>
                    </a:lnB>
                  </a:tcPr>
                </a:tc>
                <a:tc>
                  <a:txBody>
                    <a:bodyPr/>
                    <a:lstStyle/>
                    <a:p>
                      <a:pPr algn="r" fontAlgn="b"/>
                      <a:r>
                        <a:rPr lang="es-ES" sz="1400" b="0" i="0" u="none" strike="noStrike" dirty="0">
                          <a:latin typeface="Arial"/>
                        </a:rPr>
                        <a:t>619</a:t>
                      </a:r>
                    </a:p>
                  </a:txBody>
                  <a:tcPr marL="9525" marR="9525" marT="9525" marB="0" anchor="b">
                    <a:lnL>
                      <a:noFill/>
                    </a:lnL>
                    <a:lnR>
                      <a:noFill/>
                    </a:lnR>
                    <a:lnT>
                      <a:noFill/>
                    </a:lnT>
                    <a:lnB>
                      <a:noFill/>
                    </a:lnB>
                  </a:tcPr>
                </a:tc>
                <a:extLst>
                  <a:ext uri="{0D108BD9-81ED-4DB2-BD59-A6C34878D82A}">
                    <a16:rowId xmlns:a16="http://schemas.microsoft.com/office/drawing/2014/main" val="10009"/>
                  </a:ext>
                </a:extLst>
              </a:tr>
              <a:tr h="224709">
                <a:tc>
                  <a:txBody>
                    <a:bodyPr/>
                    <a:lstStyle/>
                    <a:p>
                      <a:pPr algn="r" fontAlgn="b"/>
                      <a:r>
                        <a:rPr lang="es-ES" sz="1400" b="0" i="0" u="none" strike="noStrike">
                          <a:latin typeface="Arial"/>
                        </a:rPr>
                        <a:t>2008</a:t>
                      </a:r>
                    </a:p>
                  </a:txBody>
                  <a:tcPr marL="9525" marR="9525" marT="9525" marB="0" anchor="b">
                    <a:lnL>
                      <a:noFill/>
                    </a:lnL>
                    <a:lnR>
                      <a:noFill/>
                    </a:lnR>
                    <a:lnT>
                      <a:noFill/>
                    </a:lnT>
                    <a:lnB>
                      <a:noFill/>
                    </a:lnB>
                  </a:tcPr>
                </a:tc>
                <a:tc>
                  <a:txBody>
                    <a:bodyPr/>
                    <a:lstStyle/>
                    <a:p>
                      <a:pPr algn="r" fontAlgn="b"/>
                      <a:r>
                        <a:rPr lang="es-ES" sz="1400" b="0" i="0" u="none" strike="noStrike" dirty="0">
                          <a:latin typeface="Arial"/>
                        </a:rPr>
                        <a:t>21.672</a:t>
                      </a:r>
                    </a:p>
                  </a:txBody>
                  <a:tcPr marL="9525" marR="9525" marT="9525" marB="0" anchor="b">
                    <a:lnL>
                      <a:noFill/>
                    </a:lnL>
                    <a:lnR>
                      <a:noFill/>
                    </a:lnR>
                    <a:lnT>
                      <a:noFill/>
                    </a:lnT>
                    <a:lnB>
                      <a:noFill/>
                    </a:lnB>
                  </a:tcPr>
                </a:tc>
                <a:tc>
                  <a:txBody>
                    <a:bodyPr/>
                    <a:lstStyle/>
                    <a:p>
                      <a:pPr algn="r" fontAlgn="b"/>
                      <a:r>
                        <a:rPr lang="es-ES" sz="1400" b="0" i="0" u="none" strike="noStrike">
                          <a:latin typeface="Arial"/>
                        </a:rPr>
                        <a:t>6.973</a:t>
                      </a:r>
                    </a:p>
                  </a:txBody>
                  <a:tcPr marL="9525" marR="9525" marT="9525" marB="0" anchor="b">
                    <a:lnL>
                      <a:noFill/>
                    </a:lnL>
                    <a:lnR>
                      <a:noFill/>
                    </a:lnR>
                    <a:lnT>
                      <a:noFill/>
                    </a:lnT>
                    <a:lnB>
                      <a:noFill/>
                    </a:lnB>
                  </a:tcPr>
                </a:tc>
                <a:tc>
                  <a:txBody>
                    <a:bodyPr/>
                    <a:lstStyle/>
                    <a:p>
                      <a:pPr algn="r" fontAlgn="b"/>
                      <a:r>
                        <a:rPr lang="es-ES" sz="1400" b="0" i="0" u="none" strike="noStrike">
                          <a:latin typeface="Arial"/>
                        </a:rPr>
                        <a:t>1.780</a:t>
                      </a:r>
                    </a:p>
                  </a:txBody>
                  <a:tcPr marL="9525" marR="9525" marT="9525" marB="0" anchor="b">
                    <a:lnL>
                      <a:noFill/>
                    </a:lnL>
                    <a:lnR>
                      <a:noFill/>
                    </a:lnR>
                    <a:lnT>
                      <a:noFill/>
                    </a:lnT>
                    <a:lnB>
                      <a:noFill/>
                    </a:lnB>
                  </a:tcPr>
                </a:tc>
                <a:tc>
                  <a:txBody>
                    <a:bodyPr/>
                    <a:lstStyle/>
                    <a:p>
                      <a:pPr algn="r" fontAlgn="b"/>
                      <a:r>
                        <a:rPr lang="es-ES" sz="1400" b="0" i="0" u="none" strike="noStrike">
                          <a:latin typeface="Arial"/>
                        </a:rPr>
                        <a:t>5.611</a:t>
                      </a:r>
                    </a:p>
                  </a:txBody>
                  <a:tcPr marL="9525" marR="9525" marT="9525" marB="0" anchor="b">
                    <a:lnL>
                      <a:noFill/>
                    </a:lnL>
                    <a:lnR>
                      <a:noFill/>
                    </a:lnR>
                    <a:lnT>
                      <a:noFill/>
                    </a:lnT>
                    <a:lnB>
                      <a:noFill/>
                    </a:lnB>
                  </a:tcPr>
                </a:tc>
                <a:tc>
                  <a:txBody>
                    <a:bodyPr/>
                    <a:lstStyle/>
                    <a:p>
                      <a:pPr algn="r" fontAlgn="b"/>
                      <a:r>
                        <a:rPr lang="es-ES" sz="1400" b="0" i="0" u="none" strike="noStrike">
                          <a:latin typeface="Arial"/>
                        </a:rPr>
                        <a:t>6.725</a:t>
                      </a:r>
                    </a:p>
                  </a:txBody>
                  <a:tcPr marL="9525" marR="9525" marT="9525" marB="0" anchor="b">
                    <a:lnL>
                      <a:noFill/>
                    </a:lnL>
                    <a:lnR>
                      <a:noFill/>
                    </a:lnR>
                    <a:lnT>
                      <a:noFill/>
                    </a:lnT>
                    <a:lnB>
                      <a:noFill/>
                    </a:lnB>
                  </a:tcPr>
                </a:tc>
                <a:tc>
                  <a:txBody>
                    <a:bodyPr/>
                    <a:lstStyle/>
                    <a:p>
                      <a:pPr algn="r" fontAlgn="b"/>
                      <a:r>
                        <a:rPr lang="es-ES" sz="1400" b="0" i="0" u="none" strike="noStrike" dirty="0">
                          <a:latin typeface="Arial"/>
                        </a:rPr>
                        <a:t>2.975</a:t>
                      </a:r>
                    </a:p>
                  </a:txBody>
                  <a:tcPr marL="9525" marR="9525" marT="9525" marB="0" anchor="b">
                    <a:lnL>
                      <a:noFill/>
                    </a:lnL>
                    <a:lnR>
                      <a:noFill/>
                    </a:lnR>
                    <a:lnT>
                      <a:noFill/>
                    </a:lnT>
                    <a:lnB>
                      <a:noFill/>
                    </a:lnB>
                  </a:tcPr>
                </a:tc>
                <a:extLst>
                  <a:ext uri="{0D108BD9-81ED-4DB2-BD59-A6C34878D82A}">
                    <a16:rowId xmlns:a16="http://schemas.microsoft.com/office/drawing/2014/main" val="10010"/>
                  </a:ext>
                </a:extLst>
              </a:tr>
            </a:tbl>
          </a:graphicData>
        </a:graphic>
      </p:graphicFrame>
      <p:sp>
        <p:nvSpPr>
          <p:cNvPr id="5" name="4 Título"/>
          <p:cNvSpPr>
            <a:spLocks noGrp="1"/>
          </p:cNvSpPr>
          <p:nvPr>
            <p:ph type="title"/>
          </p:nvPr>
        </p:nvSpPr>
        <p:spPr>
          <a:xfrm>
            <a:off x="457200" y="492195"/>
            <a:ext cx="8229600" cy="707886"/>
          </a:xfrm>
          <a:prstGeom prst="rect">
            <a:avLst/>
          </a:prstGeom>
        </p:spPr>
        <p:txBody>
          <a:bodyPr>
            <a:spAutoFit/>
          </a:bodyPr>
          <a:lstStyle/>
          <a:p>
            <a:pPr algn="ctr"/>
            <a:r>
              <a:rPr lang="it-IT" sz="2000" dirty="0" smtClean="0"/>
              <a:t>GDP per capita</a:t>
            </a:r>
          </a:p>
          <a:p>
            <a:pPr algn="ctr"/>
            <a:r>
              <a:rPr lang="it-IT" sz="2000" dirty="0" smtClean="0"/>
              <a:t>(1990 Int. GK$) </a:t>
            </a:r>
            <a:endParaRPr lang="it-IT"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1331640" y="2060848"/>
          <a:ext cx="5976663" cy="2836902"/>
        </p:xfrm>
        <a:graphic>
          <a:graphicData uri="http://schemas.openxmlformats.org/drawingml/2006/table">
            <a:tbl>
              <a:tblPr/>
              <a:tblGrid>
                <a:gridCol w="853809">
                  <a:extLst>
                    <a:ext uri="{9D8B030D-6E8A-4147-A177-3AD203B41FA5}">
                      <a16:colId xmlns:a16="http://schemas.microsoft.com/office/drawing/2014/main" val="20000"/>
                    </a:ext>
                  </a:extLst>
                </a:gridCol>
                <a:gridCol w="853809">
                  <a:extLst>
                    <a:ext uri="{9D8B030D-6E8A-4147-A177-3AD203B41FA5}">
                      <a16:colId xmlns:a16="http://schemas.microsoft.com/office/drawing/2014/main" val="20001"/>
                    </a:ext>
                  </a:extLst>
                </a:gridCol>
                <a:gridCol w="853809">
                  <a:extLst>
                    <a:ext uri="{9D8B030D-6E8A-4147-A177-3AD203B41FA5}">
                      <a16:colId xmlns:a16="http://schemas.microsoft.com/office/drawing/2014/main" val="20002"/>
                    </a:ext>
                  </a:extLst>
                </a:gridCol>
                <a:gridCol w="853809">
                  <a:extLst>
                    <a:ext uri="{9D8B030D-6E8A-4147-A177-3AD203B41FA5}">
                      <a16:colId xmlns:a16="http://schemas.microsoft.com/office/drawing/2014/main" val="20003"/>
                    </a:ext>
                  </a:extLst>
                </a:gridCol>
                <a:gridCol w="853809">
                  <a:extLst>
                    <a:ext uri="{9D8B030D-6E8A-4147-A177-3AD203B41FA5}">
                      <a16:colId xmlns:a16="http://schemas.microsoft.com/office/drawing/2014/main" val="20004"/>
                    </a:ext>
                  </a:extLst>
                </a:gridCol>
                <a:gridCol w="853809">
                  <a:extLst>
                    <a:ext uri="{9D8B030D-6E8A-4147-A177-3AD203B41FA5}">
                      <a16:colId xmlns:a16="http://schemas.microsoft.com/office/drawing/2014/main" val="20005"/>
                    </a:ext>
                  </a:extLst>
                </a:gridCol>
                <a:gridCol w="853809">
                  <a:extLst>
                    <a:ext uri="{9D8B030D-6E8A-4147-A177-3AD203B41FA5}">
                      <a16:colId xmlns:a16="http://schemas.microsoft.com/office/drawing/2014/main" val="20006"/>
                    </a:ext>
                  </a:extLst>
                </a:gridCol>
              </a:tblGrid>
              <a:tr h="589812">
                <a:tc>
                  <a:txBody>
                    <a:bodyPr/>
                    <a:lstStyle/>
                    <a:p>
                      <a:pPr algn="ctr" fontAlgn="auto"/>
                      <a:endParaRPr lang="es-ES" sz="1400" b="0" i="0" u="none" strike="noStrike" dirty="0">
                        <a:latin typeface="Arial"/>
                      </a:endParaRPr>
                    </a:p>
                  </a:txBody>
                  <a:tcPr marL="9525" marR="9525" marT="9525" marB="0" anchor="b">
                    <a:lnL>
                      <a:noFill/>
                    </a:lnL>
                    <a:lnR>
                      <a:noFill/>
                    </a:lnR>
                    <a:lnT>
                      <a:noFill/>
                    </a:lnT>
                    <a:lnB>
                      <a:noFill/>
                    </a:lnB>
                  </a:tcPr>
                </a:tc>
                <a:tc>
                  <a:txBody>
                    <a:bodyPr/>
                    <a:lstStyle/>
                    <a:p>
                      <a:pPr algn="ctr" fontAlgn="auto"/>
                      <a:r>
                        <a:rPr lang="es-ES" sz="1400" b="0" i="0" u="none" strike="noStrike" dirty="0">
                          <a:latin typeface="Arial"/>
                        </a:rPr>
                        <a:t>Europa </a:t>
                      </a:r>
                    </a:p>
                  </a:txBody>
                  <a:tcPr marL="9525" marR="9525" marT="9525" marB="0" anchor="b">
                    <a:lnL>
                      <a:noFill/>
                    </a:lnL>
                    <a:lnR>
                      <a:noFill/>
                    </a:lnR>
                    <a:lnT>
                      <a:noFill/>
                    </a:lnT>
                    <a:lnB>
                      <a:noFill/>
                    </a:lnB>
                  </a:tcPr>
                </a:tc>
                <a:tc>
                  <a:txBody>
                    <a:bodyPr/>
                    <a:lstStyle/>
                    <a:p>
                      <a:pPr algn="ctr" fontAlgn="auto"/>
                      <a:r>
                        <a:rPr lang="es-ES" sz="1400" b="0" i="0" u="none" strike="noStrike" dirty="0">
                          <a:latin typeface="Arial"/>
                        </a:rPr>
                        <a:t>AL</a:t>
                      </a:r>
                    </a:p>
                  </a:txBody>
                  <a:tcPr marL="9525" marR="9525" marT="9525" marB="0" anchor="b">
                    <a:lnL>
                      <a:noFill/>
                    </a:lnL>
                    <a:lnR>
                      <a:noFill/>
                    </a:lnR>
                    <a:lnT>
                      <a:noFill/>
                    </a:lnT>
                    <a:lnB>
                      <a:noFill/>
                    </a:lnB>
                  </a:tcPr>
                </a:tc>
                <a:tc>
                  <a:txBody>
                    <a:bodyPr/>
                    <a:lstStyle/>
                    <a:p>
                      <a:pPr algn="ctr" fontAlgn="auto"/>
                      <a:r>
                        <a:rPr lang="es-ES" sz="1400" b="0" i="0" u="none" strike="noStrike">
                          <a:latin typeface="Arial"/>
                        </a:rPr>
                        <a:t>Africa</a:t>
                      </a:r>
                    </a:p>
                  </a:txBody>
                  <a:tcPr marL="9525" marR="9525" marT="9525" marB="0" anchor="b">
                    <a:lnL>
                      <a:noFill/>
                    </a:lnL>
                    <a:lnR>
                      <a:noFill/>
                    </a:lnR>
                    <a:lnT>
                      <a:noFill/>
                    </a:lnT>
                    <a:lnB>
                      <a:noFill/>
                    </a:lnB>
                  </a:tcPr>
                </a:tc>
                <a:tc>
                  <a:txBody>
                    <a:bodyPr/>
                    <a:lstStyle/>
                    <a:p>
                      <a:pPr algn="ctr" fontAlgn="auto"/>
                      <a:r>
                        <a:rPr lang="es-ES" sz="1400" b="0" i="0" u="none" strike="noStrike">
                          <a:latin typeface="Arial"/>
                        </a:rPr>
                        <a:t>Asia</a:t>
                      </a:r>
                    </a:p>
                  </a:txBody>
                  <a:tcPr marL="9525" marR="9525" marT="9525" marB="0" anchor="b">
                    <a:lnL>
                      <a:noFill/>
                    </a:lnL>
                    <a:lnR>
                      <a:noFill/>
                    </a:lnR>
                    <a:lnT>
                      <a:noFill/>
                    </a:lnT>
                    <a:lnB>
                      <a:noFill/>
                    </a:lnB>
                  </a:tcPr>
                </a:tc>
                <a:tc>
                  <a:txBody>
                    <a:bodyPr/>
                    <a:lstStyle/>
                    <a:p>
                      <a:pPr algn="ctr" fontAlgn="auto"/>
                      <a:r>
                        <a:rPr lang="es-ES" sz="1400" b="0" i="0" u="none" strike="noStrike">
                          <a:latin typeface="Arial"/>
                        </a:rPr>
                        <a:t>China</a:t>
                      </a:r>
                    </a:p>
                  </a:txBody>
                  <a:tcPr marL="9525" marR="9525" marT="9525" marB="0" anchor="b">
                    <a:lnL>
                      <a:noFill/>
                    </a:lnL>
                    <a:lnR>
                      <a:noFill/>
                    </a:lnR>
                    <a:lnT>
                      <a:noFill/>
                    </a:lnT>
                    <a:lnB>
                      <a:noFill/>
                    </a:lnB>
                  </a:tcPr>
                </a:tc>
                <a:tc>
                  <a:txBody>
                    <a:bodyPr/>
                    <a:lstStyle/>
                    <a:p>
                      <a:pPr algn="ctr" fontAlgn="auto"/>
                      <a:r>
                        <a:rPr lang="es-ES" sz="1400" b="0" i="0" u="none" strike="noStrike">
                          <a:latin typeface="Arial"/>
                        </a:rPr>
                        <a:t>India</a:t>
                      </a:r>
                    </a:p>
                  </a:txBody>
                  <a:tcPr marL="9525" marR="9525" marT="9525" marB="0" anchor="b">
                    <a:lnL>
                      <a:noFill/>
                    </a:lnL>
                    <a:lnR>
                      <a:noFill/>
                    </a:lnR>
                    <a:lnT>
                      <a:noFill/>
                    </a:lnT>
                    <a:lnB>
                      <a:noFill/>
                    </a:lnB>
                  </a:tcPr>
                </a:tc>
                <a:extLst>
                  <a:ext uri="{0D108BD9-81ED-4DB2-BD59-A6C34878D82A}">
                    <a16:rowId xmlns:a16="http://schemas.microsoft.com/office/drawing/2014/main" val="10000"/>
                  </a:ext>
                </a:extLst>
              </a:tr>
              <a:tr h="224709">
                <a:tc>
                  <a:txBody>
                    <a:bodyPr/>
                    <a:lstStyle/>
                    <a:p>
                      <a:pPr algn="l" fontAlgn="b"/>
                      <a:endParaRPr lang="es-ES" sz="1400" b="0" i="0" u="none" strike="noStrike">
                        <a:latin typeface="Arial"/>
                      </a:endParaRPr>
                    </a:p>
                  </a:txBody>
                  <a:tcPr marL="9525" marR="9525" marT="9525" marB="0" anchor="b">
                    <a:lnL>
                      <a:noFill/>
                    </a:lnL>
                    <a:lnR>
                      <a:noFill/>
                    </a:lnR>
                    <a:lnT>
                      <a:noFill/>
                    </a:lnT>
                    <a:lnB>
                      <a:noFill/>
                    </a:lnB>
                  </a:tcPr>
                </a:tc>
                <a:tc>
                  <a:txBody>
                    <a:bodyPr/>
                    <a:lstStyle/>
                    <a:p>
                      <a:pPr algn="l" fontAlgn="b"/>
                      <a:endParaRPr lang="es-ES" sz="1400" b="0" i="0" u="none" strike="noStrike">
                        <a:latin typeface="Arial"/>
                      </a:endParaRPr>
                    </a:p>
                  </a:txBody>
                  <a:tcPr marL="9525" marR="9525" marT="9525" marB="0" anchor="b">
                    <a:lnL>
                      <a:noFill/>
                    </a:lnL>
                    <a:lnR>
                      <a:noFill/>
                    </a:lnR>
                    <a:lnT>
                      <a:noFill/>
                    </a:lnT>
                    <a:lnB>
                      <a:noFill/>
                    </a:lnB>
                  </a:tcPr>
                </a:tc>
                <a:tc>
                  <a:txBody>
                    <a:bodyPr/>
                    <a:lstStyle/>
                    <a:p>
                      <a:pPr algn="l" fontAlgn="b"/>
                      <a:endParaRPr lang="es-ES" sz="1400" b="0" i="0" u="none" strike="noStrike">
                        <a:latin typeface="Arial"/>
                      </a:endParaRPr>
                    </a:p>
                  </a:txBody>
                  <a:tcPr marL="9525" marR="9525" marT="9525" marB="0" anchor="b">
                    <a:lnL>
                      <a:noFill/>
                    </a:lnL>
                    <a:lnR>
                      <a:noFill/>
                    </a:lnR>
                    <a:lnT>
                      <a:noFill/>
                    </a:lnT>
                    <a:lnB>
                      <a:noFill/>
                    </a:lnB>
                  </a:tcPr>
                </a:tc>
                <a:tc>
                  <a:txBody>
                    <a:bodyPr/>
                    <a:lstStyle/>
                    <a:p>
                      <a:pPr algn="l" fontAlgn="b"/>
                      <a:endParaRPr lang="es-ES" sz="1400" b="0" i="0" u="none" strike="noStrike">
                        <a:latin typeface="Arial"/>
                      </a:endParaRPr>
                    </a:p>
                  </a:txBody>
                  <a:tcPr marL="9525" marR="9525" marT="9525" marB="0" anchor="b">
                    <a:lnL>
                      <a:noFill/>
                    </a:lnL>
                    <a:lnR>
                      <a:noFill/>
                    </a:lnR>
                    <a:lnT>
                      <a:noFill/>
                    </a:lnT>
                    <a:lnB>
                      <a:noFill/>
                    </a:lnB>
                  </a:tcPr>
                </a:tc>
                <a:tc>
                  <a:txBody>
                    <a:bodyPr/>
                    <a:lstStyle/>
                    <a:p>
                      <a:pPr algn="l" fontAlgn="b"/>
                      <a:endParaRPr lang="es-ES" sz="1400" b="0" i="0" u="none" strike="noStrike">
                        <a:latin typeface="Arial"/>
                      </a:endParaRPr>
                    </a:p>
                  </a:txBody>
                  <a:tcPr marL="9525" marR="9525" marT="9525" marB="0" anchor="b">
                    <a:lnL>
                      <a:noFill/>
                    </a:lnL>
                    <a:lnR>
                      <a:noFill/>
                    </a:lnR>
                    <a:lnT>
                      <a:noFill/>
                    </a:lnT>
                    <a:lnB>
                      <a:noFill/>
                    </a:lnB>
                  </a:tcPr>
                </a:tc>
                <a:tc>
                  <a:txBody>
                    <a:bodyPr/>
                    <a:lstStyle/>
                    <a:p>
                      <a:pPr algn="l" fontAlgn="b"/>
                      <a:endParaRPr lang="es-ES" sz="1400" b="0" i="0" u="none" strike="noStrike">
                        <a:latin typeface="Arial"/>
                      </a:endParaRPr>
                    </a:p>
                  </a:txBody>
                  <a:tcPr marL="9525" marR="9525" marT="9525" marB="0" anchor="b">
                    <a:lnL>
                      <a:noFill/>
                    </a:lnL>
                    <a:lnR>
                      <a:noFill/>
                    </a:lnR>
                    <a:lnT>
                      <a:noFill/>
                    </a:lnT>
                    <a:lnB>
                      <a:noFill/>
                    </a:lnB>
                  </a:tcPr>
                </a:tc>
                <a:tc>
                  <a:txBody>
                    <a:bodyPr/>
                    <a:lstStyle/>
                    <a:p>
                      <a:pPr algn="l" fontAlgn="b"/>
                      <a:endParaRPr lang="es-ES" sz="1400" b="0" i="0" u="none" strike="noStrike">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01"/>
                  </a:ext>
                </a:extLst>
              </a:tr>
              <a:tr h="224709">
                <a:tc>
                  <a:txBody>
                    <a:bodyPr/>
                    <a:lstStyle/>
                    <a:p>
                      <a:pPr algn="l" fontAlgn="b"/>
                      <a:endParaRPr lang="es-ES" sz="1400" b="0" i="0" u="none" strike="noStrike">
                        <a:latin typeface="Arial"/>
                      </a:endParaRPr>
                    </a:p>
                  </a:txBody>
                  <a:tcPr marL="9525" marR="9525" marT="9525" marB="0" anchor="b">
                    <a:lnL>
                      <a:noFill/>
                    </a:lnL>
                    <a:lnR>
                      <a:noFill/>
                    </a:lnR>
                    <a:lnT>
                      <a:noFill/>
                    </a:lnT>
                    <a:lnB>
                      <a:noFill/>
                    </a:lnB>
                  </a:tcPr>
                </a:tc>
                <a:tc>
                  <a:txBody>
                    <a:bodyPr/>
                    <a:lstStyle/>
                    <a:p>
                      <a:pPr algn="l" fontAlgn="b"/>
                      <a:endParaRPr lang="es-ES" sz="1400" b="0" i="0" u="none" strike="noStrike">
                        <a:latin typeface="Arial"/>
                      </a:endParaRPr>
                    </a:p>
                  </a:txBody>
                  <a:tcPr marL="9525" marR="9525" marT="9525" marB="0" anchor="b">
                    <a:lnL>
                      <a:noFill/>
                    </a:lnL>
                    <a:lnR>
                      <a:noFill/>
                    </a:lnR>
                    <a:lnT>
                      <a:noFill/>
                    </a:lnT>
                    <a:lnB>
                      <a:noFill/>
                    </a:lnB>
                  </a:tcPr>
                </a:tc>
                <a:tc>
                  <a:txBody>
                    <a:bodyPr/>
                    <a:lstStyle/>
                    <a:p>
                      <a:pPr algn="l" fontAlgn="b"/>
                      <a:endParaRPr lang="es-ES" sz="1400" b="0" i="0" u="none" strike="noStrike">
                        <a:latin typeface="Arial"/>
                      </a:endParaRPr>
                    </a:p>
                  </a:txBody>
                  <a:tcPr marL="9525" marR="9525" marT="9525" marB="0" anchor="b">
                    <a:lnL>
                      <a:noFill/>
                    </a:lnL>
                    <a:lnR>
                      <a:noFill/>
                    </a:lnR>
                    <a:lnT>
                      <a:noFill/>
                    </a:lnT>
                    <a:lnB>
                      <a:noFill/>
                    </a:lnB>
                  </a:tcPr>
                </a:tc>
                <a:tc>
                  <a:txBody>
                    <a:bodyPr/>
                    <a:lstStyle/>
                    <a:p>
                      <a:pPr algn="l" fontAlgn="b"/>
                      <a:endParaRPr lang="es-ES" sz="1400" b="0" i="0" u="none" strike="noStrike" dirty="0">
                        <a:latin typeface="Arial"/>
                      </a:endParaRPr>
                    </a:p>
                  </a:txBody>
                  <a:tcPr marL="9525" marR="9525" marT="9525" marB="0" anchor="b">
                    <a:lnL>
                      <a:noFill/>
                    </a:lnL>
                    <a:lnR>
                      <a:noFill/>
                    </a:lnR>
                    <a:lnT>
                      <a:noFill/>
                    </a:lnT>
                    <a:lnB>
                      <a:noFill/>
                    </a:lnB>
                  </a:tcPr>
                </a:tc>
                <a:tc>
                  <a:txBody>
                    <a:bodyPr/>
                    <a:lstStyle/>
                    <a:p>
                      <a:pPr algn="l" fontAlgn="b"/>
                      <a:endParaRPr lang="es-ES" sz="1400" b="0" i="0" u="none" strike="noStrike">
                        <a:latin typeface="Arial"/>
                      </a:endParaRPr>
                    </a:p>
                  </a:txBody>
                  <a:tcPr marL="9525" marR="9525" marT="9525" marB="0" anchor="b">
                    <a:lnL>
                      <a:noFill/>
                    </a:lnL>
                    <a:lnR>
                      <a:noFill/>
                    </a:lnR>
                    <a:lnT>
                      <a:noFill/>
                    </a:lnT>
                    <a:lnB>
                      <a:noFill/>
                    </a:lnB>
                  </a:tcPr>
                </a:tc>
                <a:tc>
                  <a:txBody>
                    <a:bodyPr/>
                    <a:lstStyle/>
                    <a:p>
                      <a:pPr algn="l" fontAlgn="b"/>
                      <a:endParaRPr lang="es-ES" sz="1400" b="0" i="0" u="none" strike="noStrike">
                        <a:latin typeface="Arial"/>
                      </a:endParaRPr>
                    </a:p>
                  </a:txBody>
                  <a:tcPr marL="9525" marR="9525" marT="9525" marB="0" anchor="b">
                    <a:lnL>
                      <a:noFill/>
                    </a:lnL>
                    <a:lnR>
                      <a:noFill/>
                    </a:lnR>
                    <a:lnT>
                      <a:noFill/>
                    </a:lnT>
                    <a:lnB>
                      <a:noFill/>
                    </a:lnB>
                  </a:tcPr>
                </a:tc>
                <a:tc>
                  <a:txBody>
                    <a:bodyPr/>
                    <a:lstStyle/>
                    <a:p>
                      <a:pPr algn="l" fontAlgn="b"/>
                      <a:endParaRPr lang="es-ES" sz="1400" b="0" i="0" u="none" strike="noStrike">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02"/>
                  </a:ext>
                </a:extLst>
              </a:tr>
              <a:tr h="224709">
                <a:tc>
                  <a:txBody>
                    <a:bodyPr/>
                    <a:lstStyle/>
                    <a:p>
                      <a:pPr algn="r" fontAlgn="b"/>
                      <a:r>
                        <a:rPr lang="es-ES" sz="1400" b="0" i="0" u="none" strike="noStrike" dirty="0">
                          <a:latin typeface="Arial"/>
                        </a:rPr>
                        <a:t>1000</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100</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100</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100</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100</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100</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100</a:t>
                      </a:r>
                    </a:p>
                  </a:txBody>
                  <a:tcPr marL="9525" marR="9525" marT="9525" marB="0" anchor="b">
                    <a:lnL>
                      <a:noFill/>
                    </a:lnL>
                    <a:lnR>
                      <a:noFill/>
                    </a:lnR>
                    <a:lnT>
                      <a:noFill/>
                    </a:lnT>
                    <a:lnB>
                      <a:noFill/>
                    </a:lnB>
                  </a:tcPr>
                </a:tc>
                <a:extLst>
                  <a:ext uri="{0D108BD9-81ED-4DB2-BD59-A6C34878D82A}">
                    <a16:rowId xmlns:a16="http://schemas.microsoft.com/office/drawing/2014/main" val="10003"/>
                  </a:ext>
                </a:extLst>
              </a:tr>
              <a:tr h="224709">
                <a:tc>
                  <a:txBody>
                    <a:bodyPr/>
                    <a:lstStyle/>
                    <a:p>
                      <a:pPr algn="r" fontAlgn="b"/>
                      <a:r>
                        <a:rPr lang="es-ES" sz="1400" b="0" i="0" u="none" strike="noStrike" dirty="0">
                          <a:latin typeface="Arial"/>
                        </a:rPr>
                        <a:t>1500</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181</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104</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97</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121</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129</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122</a:t>
                      </a:r>
                    </a:p>
                  </a:txBody>
                  <a:tcPr marL="9525" marR="9525" marT="9525" marB="0" anchor="b">
                    <a:lnL>
                      <a:noFill/>
                    </a:lnL>
                    <a:lnR>
                      <a:noFill/>
                    </a:lnR>
                    <a:lnT>
                      <a:noFill/>
                    </a:lnT>
                    <a:lnB>
                      <a:noFill/>
                    </a:lnB>
                  </a:tcPr>
                </a:tc>
                <a:extLst>
                  <a:ext uri="{0D108BD9-81ED-4DB2-BD59-A6C34878D82A}">
                    <a16:rowId xmlns:a16="http://schemas.microsoft.com/office/drawing/2014/main" val="10004"/>
                  </a:ext>
                </a:extLst>
              </a:tr>
              <a:tr h="224709">
                <a:tc>
                  <a:txBody>
                    <a:bodyPr/>
                    <a:lstStyle/>
                    <a:p>
                      <a:pPr algn="r" fontAlgn="b"/>
                      <a:r>
                        <a:rPr lang="es-ES" sz="1400" b="0" i="0" u="none" strike="noStrike">
                          <a:latin typeface="Arial"/>
                        </a:rPr>
                        <a:t>1600</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208</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110</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99</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122</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129</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122</a:t>
                      </a:r>
                    </a:p>
                  </a:txBody>
                  <a:tcPr marL="9525" marR="9525" marT="9525" marB="0" anchor="b">
                    <a:lnL>
                      <a:noFill/>
                    </a:lnL>
                    <a:lnR>
                      <a:noFill/>
                    </a:lnR>
                    <a:lnT>
                      <a:noFill/>
                    </a:lnT>
                    <a:lnB>
                      <a:noFill/>
                    </a:lnB>
                  </a:tcPr>
                </a:tc>
                <a:extLst>
                  <a:ext uri="{0D108BD9-81ED-4DB2-BD59-A6C34878D82A}">
                    <a16:rowId xmlns:a16="http://schemas.microsoft.com/office/drawing/2014/main" val="10005"/>
                  </a:ext>
                </a:extLst>
              </a:tr>
              <a:tr h="224709">
                <a:tc>
                  <a:txBody>
                    <a:bodyPr/>
                    <a:lstStyle/>
                    <a:p>
                      <a:pPr algn="r" fontAlgn="b"/>
                      <a:r>
                        <a:rPr lang="es-ES" sz="1400" b="0" i="0" u="none" strike="noStrike">
                          <a:latin typeface="Arial"/>
                        </a:rPr>
                        <a:t>1700</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233</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132</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99</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122</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129</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122</a:t>
                      </a:r>
                    </a:p>
                  </a:txBody>
                  <a:tcPr marL="9525" marR="9525" marT="9525" marB="0" anchor="b">
                    <a:lnL>
                      <a:noFill/>
                    </a:lnL>
                    <a:lnR>
                      <a:noFill/>
                    </a:lnR>
                    <a:lnT>
                      <a:noFill/>
                    </a:lnT>
                    <a:lnB>
                      <a:noFill/>
                    </a:lnB>
                  </a:tcPr>
                </a:tc>
                <a:extLst>
                  <a:ext uri="{0D108BD9-81ED-4DB2-BD59-A6C34878D82A}">
                    <a16:rowId xmlns:a16="http://schemas.microsoft.com/office/drawing/2014/main" val="10006"/>
                  </a:ext>
                </a:extLst>
              </a:tr>
              <a:tr h="224709">
                <a:tc>
                  <a:txBody>
                    <a:bodyPr/>
                    <a:lstStyle/>
                    <a:p>
                      <a:pPr algn="r" fontAlgn="b"/>
                      <a:r>
                        <a:rPr lang="es-ES" sz="1400" b="0" i="0" u="none" strike="noStrike">
                          <a:latin typeface="Arial"/>
                        </a:rPr>
                        <a:t>1820</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280</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173</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99</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124</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129</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118</a:t>
                      </a:r>
                    </a:p>
                  </a:txBody>
                  <a:tcPr marL="9525" marR="9525" marT="9525" marB="0" anchor="b">
                    <a:lnL>
                      <a:noFill/>
                    </a:lnL>
                    <a:lnR>
                      <a:noFill/>
                    </a:lnR>
                    <a:lnT>
                      <a:noFill/>
                    </a:lnT>
                    <a:lnB>
                      <a:noFill/>
                    </a:lnB>
                  </a:tcPr>
                </a:tc>
                <a:extLst>
                  <a:ext uri="{0D108BD9-81ED-4DB2-BD59-A6C34878D82A}">
                    <a16:rowId xmlns:a16="http://schemas.microsoft.com/office/drawing/2014/main" val="10007"/>
                  </a:ext>
                </a:extLst>
              </a:tr>
              <a:tr h="224709">
                <a:tc>
                  <a:txBody>
                    <a:bodyPr/>
                    <a:lstStyle/>
                    <a:p>
                      <a:pPr algn="r" fontAlgn="b"/>
                      <a:r>
                        <a:rPr lang="es-ES" sz="1400" b="0" i="0" u="none" strike="noStrike">
                          <a:latin typeface="Arial"/>
                        </a:rPr>
                        <a:t>1870</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457</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169</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118</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118</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114</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118</a:t>
                      </a:r>
                    </a:p>
                  </a:txBody>
                  <a:tcPr marL="9525" marR="9525" marT="9525" marB="0" anchor="b">
                    <a:lnL>
                      <a:noFill/>
                    </a:lnL>
                    <a:lnR>
                      <a:noFill/>
                    </a:lnR>
                    <a:lnT>
                      <a:noFill/>
                    </a:lnT>
                    <a:lnB>
                      <a:noFill/>
                    </a:lnB>
                  </a:tcPr>
                </a:tc>
                <a:extLst>
                  <a:ext uri="{0D108BD9-81ED-4DB2-BD59-A6C34878D82A}">
                    <a16:rowId xmlns:a16="http://schemas.microsoft.com/office/drawing/2014/main" val="10008"/>
                  </a:ext>
                </a:extLst>
              </a:tr>
              <a:tr h="224709">
                <a:tc>
                  <a:txBody>
                    <a:bodyPr/>
                    <a:lstStyle/>
                    <a:p>
                      <a:pPr algn="r" fontAlgn="b"/>
                      <a:r>
                        <a:rPr lang="es-ES" sz="1400" b="0" i="0" u="none" strike="noStrike">
                          <a:latin typeface="Arial"/>
                        </a:rPr>
                        <a:t>1950</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1.070</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628</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209</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152</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96</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138</a:t>
                      </a:r>
                    </a:p>
                  </a:txBody>
                  <a:tcPr marL="9525" marR="9525" marT="9525" marB="0" anchor="b">
                    <a:lnL>
                      <a:noFill/>
                    </a:lnL>
                    <a:lnR>
                      <a:noFill/>
                    </a:lnR>
                    <a:lnT>
                      <a:noFill/>
                    </a:lnT>
                    <a:lnB>
                      <a:noFill/>
                    </a:lnB>
                  </a:tcPr>
                </a:tc>
                <a:extLst>
                  <a:ext uri="{0D108BD9-81ED-4DB2-BD59-A6C34878D82A}">
                    <a16:rowId xmlns:a16="http://schemas.microsoft.com/office/drawing/2014/main" val="10009"/>
                  </a:ext>
                </a:extLst>
              </a:tr>
              <a:tr h="224709">
                <a:tc>
                  <a:txBody>
                    <a:bodyPr/>
                    <a:lstStyle/>
                    <a:p>
                      <a:pPr algn="r" fontAlgn="b"/>
                      <a:r>
                        <a:rPr lang="es-ES" sz="1400" b="0" i="0" u="none" strike="noStrike">
                          <a:latin typeface="Arial"/>
                        </a:rPr>
                        <a:t>2008</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5.075</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1.743</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419</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1.194</a:t>
                      </a:r>
                    </a:p>
                  </a:txBody>
                  <a:tcPr marL="9525" marR="9525" marT="9525" marB="0" anchor="b">
                    <a:lnL>
                      <a:noFill/>
                    </a:lnL>
                    <a:lnR>
                      <a:noFill/>
                    </a:lnR>
                    <a:lnT>
                      <a:noFill/>
                    </a:lnT>
                    <a:lnB>
                      <a:noFill/>
                    </a:lnB>
                  </a:tcPr>
                </a:tc>
                <a:tc>
                  <a:txBody>
                    <a:bodyPr/>
                    <a:lstStyle/>
                    <a:p>
                      <a:pPr algn="r" rtl="0" fontAlgn="b"/>
                      <a:r>
                        <a:rPr lang="es-ES" sz="1400" b="0" i="0" u="none" strike="noStrike">
                          <a:solidFill>
                            <a:srgbClr val="000000"/>
                          </a:solidFill>
                          <a:latin typeface="Arial"/>
                        </a:rPr>
                        <a:t>1.443</a:t>
                      </a:r>
                    </a:p>
                  </a:txBody>
                  <a:tcPr marL="9525" marR="9525" marT="9525" marB="0" anchor="b">
                    <a:lnL>
                      <a:noFill/>
                    </a:lnL>
                    <a:lnR>
                      <a:noFill/>
                    </a:lnR>
                    <a:lnT>
                      <a:noFill/>
                    </a:lnT>
                    <a:lnB>
                      <a:noFill/>
                    </a:lnB>
                  </a:tcPr>
                </a:tc>
                <a:tc>
                  <a:txBody>
                    <a:bodyPr/>
                    <a:lstStyle/>
                    <a:p>
                      <a:pPr algn="r" rtl="0" fontAlgn="b"/>
                      <a:r>
                        <a:rPr lang="es-ES" sz="1400" b="0" i="0" u="none" strike="noStrike" dirty="0">
                          <a:solidFill>
                            <a:srgbClr val="000000"/>
                          </a:solidFill>
                          <a:latin typeface="Arial"/>
                        </a:rPr>
                        <a:t>661</a:t>
                      </a:r>
                    </a:p>
                  </a:txBody>
                  <a:tcPr marL="9525" marR="9525" marT="9525" marB="0" anchor="b">
                    <a:lnL>
                      <a:noFill/>
                    </a:lnL>
                    <a:lnR>
                      <a:noFill/>
                    </a:lnR>
                    <a:lnT>
                      <a:noFill/>
                    </a:lnT>
                    <a:lnB>
                      <a:noFill/>
                    </a:lnB>
                  </a:tcPr>
                </a:tc>
                <a:extLst>
                  <a:ext uri="{0D108BD9-81ED-4DB2-BD59-A6C34878D82A}">
                    <a16:rowId xmlns:a16="http://schemas.microsoft.com/office/drawing/2014/main" val="10010"/>
                  </a:ext>
                </a:extLst>
              </a:tr>
            </a:tbl>
          </a:graphicData>
        </a:graphic>
      </p:graphicFrame>
      <p:sp>
        <p:nvSpPr>
          <p:cNvPr id="5" name="4 Título"/>
          <p:cNvSpPr>
            <a:spLocks noGrp="1"/>
          </p:cNvSpPr>
          <p:nvPr>
            <p:ph type="title"/>
          </p:nvPr>
        </p:nvSpPr>
        <p:spPr>
          <a:xfrm>
            <a:off x="457200" y="492195"/>
            <a:ext cx="8229600" cy="707886"/>
          </a:xfrm>
          <a:prstGeom prst="rect">
            <a:avLst/>
          </a:prstGeom>
        </p:spPr>
        <p:txBody>
          <a:bodyPr>
            <a:spAutoFit/>
          </a:bodyPr>
          <a:lstStyle/>
          <a:p>
            <a:pPr algn="ctr"/>
            <a:r>
              <a:rPr lang="it-IT" sz="2000" dirty="0" smtClean="0"/>
              <a:t>GDP per capita</a:t>
            </a:r>
          </a:p>
          <a:p>
            <a:pPr algn="ctr"/>
            <a:r>
              <a:rPr lang="it-IT" sz="2000" dirty="0" smtClean="0"/>
              <a:t>(1990 Int. GK$) </a:t>
            </a:r>
            <a:endParaRPr lang="it-IT" sz="2000"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1154</Words>
  <Application>Microsoft Office PowerPoint</Application>
  <PresentationFormat>Presentación en pantalla (4:3)</PresentationFormat>
  <Paragraphs>219</Paragraphs>
  <Slides>8</Slides>
  <Notes>7</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8</vt:i4>
      </vt:variant>
    </vt:vector>
  </HeadingPairs>
  <TitlesOfParts>
    <vt:vector size="11" baseType="lpstr">
      <vt:lpstr>Arial</vt:lpstr>
      <vt:lpstr>Calibri</vt:lpstr>
      <vt:lpstr>Tema de Office</vt:lpstr>
      <vt:lpstr>Presentación de PowerPoint</vt:lpstr>
      <vt:lpstr>Presentación de PowerPoint</vt:lpstr>
      <vt:lpstr>PIBpc (1990 int. GK$) La invención del subdesarrollo</vt:lpstr>
      <vt:lpstr>Presentación de PowerPoint</vt:lpstr>
      <vt:lpstr>Presentación de PowerPoint</vt:lpstr>
      <vt:lpstr>Comparación del PNB por habitante en el Tercer Mundo y los Países desarrollados 1750-1990 (en dólares constantes de 1960)</vt:lpstr>
      <vt:lpstr>GDP per capita (1990 Int. GK$) </vt:lpstr>
      <vt:lpstr>GDP per capita (1990 Int. GK$) </vt:lpstr>
    </vt:vector>
  </TitlesOfParts>
  <Company>UPV-EHU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Joaquin</dc:creator>
  <cp:lastModifiedBy>JOAQUIN ARRIOLA</cp:lastModifiedBy>
  <cp:revision>16</cp:revision>
  <dcterms:created xsi:type="dcterms:W3CDTF">2013-10-03T20:32:29Z</dcterms:created>
  <dcterms:modified xsi:type="dcterms:W3CDTF">2020-10-07T10:22:30Z</dcterms:modified>
</cp:coreProperties>
</file>