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556D-F24D-4012-8944-962A94375ACF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65575-B8DD-4B14-94E5-3A643C22062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5575-B8DD-4B14-94E5-3A643C22062B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581C-24DA-4EAF-9294-F12264A08EDE}" type="datetimeFigureOut">
              <a:rPr lang="es-ES" smtClean="0"/>
              <a:t>09/12/2013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3A9F-8738-48BA-A09B-7EFE012DB79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Competitividad regional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http://ec.europa.eu/regional_policy/information/studies/index_en.cfm#3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22" y="44624"/>
            <a:ext cx="8252334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17" y="0"/>
            <a:ext cx="83306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252413"/>
            <a:ext cx="90963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0087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60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0"/>
            <a:ext cx="83683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6632"/>
            <a:ext cx="818227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6000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97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923928" cy="8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574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6624736" cy="60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39"/>
            <a:ext cx="8136904" cy="668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561" y="0"/>
            <a:ext cx="48526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0"/>
            <a:ext cx="8292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816424" cy="9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0" y="0"/>
            <a:ext cx="83393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72" y="1"/>
            <a:ext cx="8321292" cy="684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50918" cy="685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30114"/>
            <a:ext cx="8352928" cy="68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99" y="0"/>
            <a:ext cx="8329061" cy="687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57" y="0"/>
            <a:ext cx="8351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22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284984"/>
            <a:ext cx="9180512" cy="25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981075"/>
            <a:ext cx="6800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891490" cy="547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"/>
            <a:ext cx="4852847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"/>
            <a:ext cx="494179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29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64896" cy="66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7005350" cy="4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6336704" cy="5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844"/>
            <a:ext cx="8319381" cy="68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Presentación en pantalla (4:3)</PresentationFormat>
  <Paragraphs>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Competitividad regional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UPV-EHU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Competitividad regional</dc:title>
  <dc:creator>Joaquin</dc:creator>
  <cp:lastModifiedBy>Joaquin</cp:lastModifiedBy>
  <cp:revision>5</cp:revision>
  <dcterms:created xsi:type="dcterms:W3CDTF">2013-12-09T16:20:37Z</dcterms:created>
  <dcterms:modified xsi:type="dcterms:W3CDTF">2013-12-09T17:06:50Z</dcterms:modified>
</cp:coreProperties>
</file>